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7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8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9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75" r:id="rId1"/>
    <p:sldMasterId id="2147483876" r:id="rId2"/>
    <p:sldMasterId id="2147483877" r:id="rId3"/>
    <p:sldMasterId id="2147483878" r:id="rId4"/>
    <p:sldMasterId id="2147483879" r:id="rId5"/>
    <p:sldMasterId id="2147483880" r:id="rId6"/>
    <p:sldMasterId id="2147483881" r:id="rId7"/>
    <p:sldMasterId id="2147483882" r:id="rId8"/>
    <p:sldMasterId id="2147483883" r:id="rId9"/>
    <p:sldMasterId id="2147483884" r:id="rId10"/>
  </p:sldMasterIdLst>
  <p:notesMasterIdLst>
    <p:notesMasterId r:id="rId33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6" r:id="rId30"/>
    <p:sldId id="277" r:id="rId31"/>
    <p:sldId id="278" r:id="rId32"/>
  </p:sldIdLst>
  <p:sldSz cx="9144000" cy="5143500" type="screen16x9"/>
  <p:notesSz cx="6858000" cy="9144000"/>
  <p:embeddedFontLst>
    <p:embeddedFont>
      <p:font typeface="Exo" pitchFamily="2" charset="77"/>
      <p:regular r:id="rId34"/>
      <p:bold r:id="rId35"/>
      <p:italic r:id="rId36"/>
      <p:boldItalic r:id="rId37"/>
    </p:embeddedFont>
    <p:embeddedFont>
      <p:font typeface="Nunito Light" panose="020F0302020204030204" pitchFamily="34" charset="0"/>
      <p:regular r:id="rId38"/>
    </p:embeddedFont>
    <p:embeddedFont>
      <p:font typeface="PT Sans" panose="020B0503020203020204" pitchFamily="34" charset="77"/>
      <p:regular r:id="rId39"/>
      <p:bold r:id="rId40"/>
      <p:italic r:id="rId41"/>
      <p:boldItalic r:id="rId42"/>
    </p:embeddedFont>
    <p:embeddedFont>
      <p:font typeface="Raleway" pitchFamily="2" charset="77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font" Target="fonts/font6.fntdata"/><Relationship Id="rId21" Type="http://schemas.openxmlformats.org/officeDocument/2006/relationships/slide" Target="slides/slide11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0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2b3b6682402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2b3b6682402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g2b3ba2d5cf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4" name="Google Shape;2954;g2b3ba2d5cf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are trying to predict sleep stage, then motion is highly relevant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could also help to limit artifacts: if we know when there are greater electrical impulses from muscle contraction, we can better control for it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g2b3ba2d5cf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2" name="Google Shape;2962;g2b3ba2d5cf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imagine how this become increasingly complicated with more than two signals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1efbbcd48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1efbbcd48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perform the opposite operation as the previous slide, splitting what was the green wave into its components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g1efbbcd485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9" name="Google Shape;2979;g1efbbcd485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gives us a high degree of confidence that the observed pattern is indeed from the brain, rather than artifacts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g2b3ba2d5cf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9" name="Google Shape;2989;g2b3ba2d5cf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Around 2500 waves created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sorted by amplitude because a larger amplitude contributes to a given wave more, it explains more of the up and down variation in our EEG, which makes it a better explanatory variable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2b3ba2d5cff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" name="Google Shape;2999;g2b3ba2d5cff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'Delta': (1, 4), Theta': (5, 9), 'Alpha': (10, 15)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2b3b6682402_0_6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9" name="Google Shape;3009;g2b3b6682402_0_6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g1efbbcd485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6" name="Google Shape;3016;g1efbbcd485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g2b3b6682402_0_7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7" name="Google Shape;3027;g2b3b6682402_0_7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Google Shape;3031;g2b3ba2d5cf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2" name="Google Shape;3032;g2b3ba2d5cf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g2b3b6682402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5" name="Google Shape;2875;g2b3b6682402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g1efbbcd485a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8" name="Google Shape;3058;g1efbbcd485a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2b3b6682402_0_7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" name="Google Shape;3069;g2b3b6682402_0_7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cohen's kappa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g2b3b6682402_0_8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5" name="Google Shape;3075;g2b3b6682402_0_8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g2b3b6682402_0_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8" name="Google Shape;2888;g2b3b6682402_0_1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2b3bdef2a57_1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2b3bdef2a57_1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g2b3b6682402_0_4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2" name="Google Shape;2912;g2b3b6682402_0_4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answer lies with this rat in a hat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g2b3b6682402_0_3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3" name="Google Shape;2923;g2b3b6682402_0_3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g2b3b6682402_0_5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0" name="Google Shape;2930;g2b3b6682402_0_5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g1efbbcd485a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1" name="Google Shape;2941;g1efbbcd485a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rats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 recordings per second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hours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Google Shape;2945;g1efbbcd48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6" name="Google Shape;2946;g1efbbcd48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0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0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105"/>
          <p:cNvSpPr txBox="1">
            <a:spLocks noGrp="1"/>
          </p:cNvSpPr>
          <p:nvPr>
            <p:ph type="body" idx="1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77" name="Google Shape;1177;p10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78" name="Google Shape;1178;p105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179" name="Google Shape;1179;p105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05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05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105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3" name="Google Shape;1183;p105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184" name="Google Shape;1184;p105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05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05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10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0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106"/>
          <p:cNvSpPr txBox="1">
            <a:spLocks noGrp="1"/>
          </p:cNvSpPr>
          <p:nvPr>
            <p:ph type="subTitle" idx="1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1" name="Google Shape;1191;p106"/>
          <p:cNvSpPr txBox="1">
            <a:spLocks noGrp="1"/>
          </p:cNvSpPr>
          <p:nvPr>
            <p:ph type="subTitle" idx="2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106"/>
          <p:cNvSpPr txBox="1">
            <a:spLocks noGrp="1"/>
          </p:cNvSpPr>
          <p:nvPr>
            <p:ph type="subTitle" idx="3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106"/>
          <p:cNvSpPr txBox="1">
            <a:spLocks noGrp="1"/>
          </p:cNvSpPr>
          <p:nvPr>
            <p:ph type="subTitle" idx="4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4" name="Google Shape;1194;p106"/>
          <p:cNvSpPr txBox="1">
            <a:spLocks noGrp="1"/>
          </p:cNvSpPr>
          <p:nvPr>
            <p:ph type="subTitle" idx="5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5" name="Google Shape;1195;p106"/>
          <p:cNvSpPr txBox="1">
            <a:spLocks noGrp="1"/>
          </p:cNvSpPr>
          <p:nvPr>
            <p:ph type="subTitle" idx="6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196" name="Google Shape;1196;p106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197" name="Google Shape;1197;p106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06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06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06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06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06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10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0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107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107"/>
          <p:cNvSpPr txBox="1">
            <a:spLocks noGrp="1"/>
          </p:cNvSpPr>
          <p:nvPr>
            <p:ph type="subTitle" idx="2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8" name="Google Shape;1208;p107"/>
          <p:cNvSpPr txBox="1">
            <a:spLocks noGrp="1"/>
          </p:cNvSpPr>
          <p:nvPr>
            <p:ph type="subTitle" idx="3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107"/>
          <p:cNvSpPr txBox="1">
            <a:spLocks noGrp="1"/>
          </p:cNvSpPr>
          <p:nvPr>
            <p:ph type="subTitle" idx="4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107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1" name="Google Shape;1211;p107"/>
          <p:cNvSpPr txBox="1">
            <a:spLocks noGrp="1"/>
          </p:cNvSpPr>
          <p:nvPr>
            <p:ph type="subTitle" idx="6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2" name="Google Shape;1212;p107"/>
          <p:cNvSpPr txBox="1">
            <a:spLocks noGrp="1"/>
          </p:cNvSpPr>
          <p:nvPr>
            <p:ph type="subTitle" idx="7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3" name="Google Shape;1213;p107"/>
          <p:cNvSpPr txBox="1">
            <a:spLocks noGrp="1"/>
          </p:cNvSpPr>
          <p:nvPr>
            <p:ph type="subTitle" idx="8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214" name="Google Shape;1214;p107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1215" name="Google Shape;1215;p107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07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07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107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1219" name="Google Shape;1219;p107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107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107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107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10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0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108"/>
          <p:cNvSpPr txBox="1">
            <a:spLocks noGrp="1"/>
          </p:cNvSpPr>
          <p:nvPr>
            <p:ph type="subTitle" idx="1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108"/>
          <p:cNvSpPr txBox="1">
            <a:spLocks noGrp="1"/>
          </p:cNvSpPr>
          <p:nvPr>
            <p:ph type="subTitle" idx="2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8" name="Google Shape;1228;p108"/>
          <p:cNvSpPr txBox="1">
            <a:spLocks noGrp="1"/>
          </p:cNvSpPr>
          <p:nvPr>
            <p:ph type="subTitle" idx="3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108"/>
          <p:cNvSpPr txBox="1">
            <a:spLocks noGrp="1"/>
          </p:cNvSpPr>
          <p:nvPr>
            <p:ph type="subTitle" idx="4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108"/>
          <p:cNvSpPr txBox="1">
            <a:spLocks noGrp="1"/>
          </p:cNvSpPr>
          <p:nvPr>
            <p:ph type="subTitle" idx="5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108"/>
          <p:cNvSpPr txBox="1">
            <a:spLocks noGrp="1"/>
          </p:cNvSpPr>
          <p:nvPr>
            <p:ph type="subTitle" idx="6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2" name="Google Shape;1232;p108"/>
          <p:cNvSpPr txBox="1">
            <a:spLocks noGrp="1"/>
          </p:cNvSpPr>
          <p:nvPr>
            <p:ph type="subTitle" idx="7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3" name="Google Shape;1233;p108"/>
          <p:cNvSpPr txBox="1">
            <a:spLocks noGrp="1"/>
          </p:cNvSpPr>
          <p:nvPr>
            <p:ph type="subTitle" idx="8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4" name="Google Shape;1234;p108"/>
          <p:cNvSpPr txBox="1">
            <a:spLocks noGrp="1"/>
          </p:cNvSpPr>
          <p:nvPr>
            <p:ph type="subTitle" idx="9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5" name="Google Shape;1235;p108"/>
          <p:cNvSpPr txBox="1">
            <a:spLocks noGrp="1"/>
          </p:cNvSpPr>
          <p:nvPr>
            <p:ph type="subTitle" idx="13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6" name="Google Shape;1236;p108"/>
          <p:cNvSpPr txBox="1">
            <a:spLocks noGrp="1"/>
          </p:cNvSpPr>
          <p:nvPr>
            <p:ph type="subTitle" idx="14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7" name="Google Shape;1237;p108"/>
          <p:cNvSpPr txBox="1">
            <a:spLocks noGrp="1"/>
          </p:cNvSpPr>
          <p:nvPr>
            <p:ph type="subTitle" idx="15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238" name="Google Shape;1238;p108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1239" name="Google Shape;1239;p108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08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08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08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08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08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08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08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10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09"/>
          <p:cNvSpPr txBox="1">
            <a:spLocks noGrp="1"/>
          </p:cNvSpPr>
          <p:nvPr>
            <p:ph type="title" hasCustomPrompt="1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0" name="Google Shape;1250;p109"/>
          <p:cNvSpPr txBox="1">
            <a:spLocks noGrp="1"/>
          </p:cNvSpPr>
          <p:nvPr>
            <p:ph type="subTitle" idx="1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51" name="Google Shape;1251;p109"/>
          <p:cNvSpPr txBox="1">
            <a:spLocks noGrp="1"/>
          </p:cNvSpPr>
          <p:nvPr>
            <p:ph type="title" idx="2" hasCustomPrompt="1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2" name="Google Shape;1252;p109"/>
          <p:cNvSpPr txBox="1">
            <a:spLocks noGrp="1"/>
          </p:cNvSpPr>
          <p:nvPr>
            <p:ph type="subTitle" idx="3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53" name="Google Shape;1253;p109"/>
          <p:cNvSpPr txBox="1">
            <a:spLocks noGrp="1"/>
          </p:cNvSpPr>
          <p:nvPr>
            <p:ph type="title" idx="4" hasCustomPrompt="1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4" name="Google Shape;1254;p109"/>
          <p:cNvSpPr txBox="1">
            <a:spLocks noGrp="1"/>
          </p:cNvSpPr>
          <p:nvPr>
            <p:ph type="subTitle" idx="5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55" name="Google Shape;1255;p109"/>
          <p:cNvSpPr>
            <a:spLocks noGrp="1"/>
          </p:cNvSpPr>
          <p:nvPr>
            <p:ph type="pic" idx="6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56" name="Google Shape;1256;p109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1257" name="Google Shape;1257;p109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09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09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09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11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10"/>
          <p:cNvSpPr txBox="1">
            <a:spLocks noGrp="1"/>
          </p:cNvSpPr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110"/>
          <p:cNvSpPr txBox="1">
            <a:spLocks noGrp="1"/>
          </p:cNvSpPr>
          <p:nvPr>
            <p:ph type="subTitle" idx="1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110"/>
          <p:cNvSpPr>
            <a:spLocks noGrp="1"/>
          </p:cNvSpPr>
          <p:nvPr>
            <p:ph type="pic" idx="2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1266" name="Google Shape;1266;p110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sz="1200" b="1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1267" name="Google Shape;1267;p110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1268" name="Google Shape;1268;p110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10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10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10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11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4" name="Google Shape;1274;p11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275" name="Google Shape;1275;p111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11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11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11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11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11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11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11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11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11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11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7" name="Google Shape;1287;p112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288" name="Google Shape;1288;p112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12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12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12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12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12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12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12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12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12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14"/>
          <p:cNvSpPr txBox="1">
            <a:spLocks noGrp="1"/>
          </p:cNvSpPr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04" name="Google Shape;1304;p114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5" name="Google Shape;1305;p114"/>
          <p:cNvSpPr>
            <a:spLocks noGrp="1"/>
          </p:cNvSpPr>
          <p:nvPr>
            <p:ph type="pic" idx="2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06" name="Google Shape;1306;p114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1307" name="Google Shape;1307;p114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14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4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p1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15"/>
          <p:cNvSpPr txBox="1">
            <a:spLocks noGrp="1"/>
          </p:cNvSpPr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13" name="Google Shape;1313;p115"/>
          <p:cNvSpPr txBox="1">
            <a:spLocks noGrp="1"/>
          </p:cNvSpPr>
          <p:nvPr>
            <p:ph type="title" idx="2" hasCustomPrompt="1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4" name="Google Shape;1314;p115"/>
          <p:cNvSpPr>
            <a:spLocks noGrp="1"/>
          </p:cNvSpPr>
          <p:nvPr>
            <p:ph type="pic" idx="3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15" name="Google Shape;1315;p115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1316" name="Google Shape;1316;p115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5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Google Shape;1319;p1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p1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116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322" name="Google Shape;1322;p116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323" name="Google Shape;1323;p116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16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16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Google Shape;1327;p1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9" name="Google Shape;1329;p117"/>
          <p:cNvSpPr txBox="1">
            <a:spLocks noGrp="1"/>
          </p:cNvSpPr>
          <p:nvPr>
            <p:ph type="subTitle" idx="1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0" name="Google Shape;1330;p117"/>
          <p:cNvSpPr txBox="1">
            <a:spLocks noGrp="1"/>
          </p:cNvSpPr>
          <p:nvPr>
            <p:ph type="subTitle" idx="2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1" name="Google Shape;1331;p117"/>
          <p:cNvSpPr txBox="1">
            <a:spLocks noGrp="1"/>
          </p:cNvSpPr>
          <p:nvPr>
            <p:ph type="subTitle" idx="3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2" name="Google Shape;1332;p117"/>
          <p:cNvSpPr txBox="1">
            <a:spLocks noGrp="1"/>
          </p:cNvSpPr>
          <p:nvPr>
            <p:ph type="subTitle" idx="4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333" name="Google Shape;1333;p11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334" name="Google Shape;1334;p11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1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1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1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1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1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43" name="Google Shape;1343;p118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1344" name="Google Shape;1344;p118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1345" name="Google Shape;1345;p118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1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18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1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1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0" name="Google Shape;1350;p118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1351" name="Google Shape;1351;p11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1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1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18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18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18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1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19"/>
          <p:cNvSpPr txBox="1">
            <a:spLocks noGrp="1"/>
          </p:cNvSpPr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119"/>
          <p:cNvSpPr txBox="1">
            <a:spLocks noGrp="1"/>
          </p:cNvSpPr>
          <p:nvPr>
            <p:ph type="subTitle" idx="1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61" name="Google Shape;1361;p119"/>
          <p:cNvSpPr>
            <a:spLocks noGrp="1"/>
          </p:cNvSpPr>
          <p:nvPr>
            <p:ph type="pic" idx="2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62" name="Google Shape;1362;p119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1363" name="Google Shape;1363;p119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4" name="Google Shape;1364;p119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1365" name="Google Shape;1365;p119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19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1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2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370" name="Google Shape;1370;p120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1371" name="Google Shape;1371;p120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1372" name="Google Shape;1372;p120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120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20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5" name="Google Shape;1375;p120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1376" name="Google Shape;1376;p120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20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120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12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21"/>
          <p:cNvSpPr txBox="1">
            <a:spLocks noGrp="1"/>
          </p:cNvSpPr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82" name="Google Shape;1382;p121"/>
          <p:cNvSpPr txBox="1">
            <a:spLocks noGrp="1"/>
          </p:cNvSpPr>
          <p:nvPr>
            <p:ph type="subTitle" idx="1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383" name="Google Shape;1383;p121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384" name="Google Shape;1384;p121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21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21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7" name="Google Shape;1387;p121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388" name="Google Shape;1388;p121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21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21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21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1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2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395" name="Google Shape;1395;p12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396" name="Google Shape;1396;p12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2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2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2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2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2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2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23"/>
          <p:cNvSpPr txBox="1">
            <a:spLocks noGrp="1"/>
          </p:cNvSpPr>
          <p:nvPr>
            <p:ph type="title" hasCustomPrompt="1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05" name="Google Shape;1405;p123"/>
          <p:cNvSpPr txBox="1">
            <a:spLocks noGrp="1"/>
          </p:cNvSpPr>
          <p:nvPr>
            <p:ph type="subTitle" idx="1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06" name="Google Shape;1406;p123"/>
          <p:cNvSpPr>
            <a:spLocks noGrp="1"/>
          </p:cNvSpPr>
          <p:nvPr>
            <p:ph type="pic" idx="2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07" name="Google Shape;1407;p123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1408" name="Google Shape;1408;p123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23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23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23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23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1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12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8" name="Google Shape;1418;p125"/>
          <p:cNvSpPr txBox="1">
            <a:spLocks noGrp="1"/>
          </p:cNvSpPr>
          <p:nvPr>
            <p:ph type="title" idx="3" hasCustomPrompt="1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9" name="Google Shape;1419;p125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0" name="Google Shape;1420;p125"/>
          <p:cNvSpPr txBox="1">
            <a:spLocks noGrp="1"/>
          </p:cNvSpPr>
          <p:nvPr>
            <p:ph type="title" idx="5" hasCustomPrompt="1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1" name="Google Shape;1421;p125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2" name="Google Shape;1422;p125"/>
          <p:cNvSpPr txBox="1">
            <a:spLocks noGrp="1"/>
          </p:cNvSpPr>
          <p:nvPr>
            <p:ph type="title" idx="7" hasCustomPrompt="1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3" name="Google Shape;1423;p125"/>
          <p:cNvSpPr txBox="1">
            <a:spLocks noGrp="1"/>
          </p:cNvSpPr>
          <p:nvPr>
            <p:ph type="subTitle" idx="1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4" name="Google Shape;1424;p125"/>
          <p:cNvSpPr txBox="1">
            <a:spLocks noGrp="1"/>
          </p:cNvSpPr>
          <p:nvPr>
            <p:ph type="subTitle" idx="8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5" name="Google Shape;1425;p125"/>
          <p:cNvSpPr txBox="1">
            <a:spLocks noGrp="1"/>
          </p:cNvSpPr>
          <p:nvPr>
            <p:ph type="subTitle" idx="9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6" name="Google Shape;1426;p125"/>
          <p:cNvSpPr txBox="1">
            <a:spLocks noGrp="1"/>
          </p:cNvSpPr>
          <p:nvPr>
            <p:ph type="subTitle" idx="13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7" name="Google Shape;1427;p125"/>
          <p:cNvSpPr txBox="1">
            <a:spLocks noGrp="1"/>
          </p:cNvSpPr>
          <p:nvPr>
            <p:ph type="subTitle" idx="14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8" name="Google Shape;1428;p125"/>
          <p:cNvSpPr txBox="1">
            <a:spLocks noGrp="1"/>
          </p:cNvSpPr>
          <p:nvPr>
            <p:ph type="subTitle" idx="15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429" name="Google Shape;1429;p125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430" name="Google Shape;1430;p125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25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25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3" name="Google Shape;1433;p125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434" name="Google Shape;1434;p125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25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25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25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8" name="Google Shape;58;p14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59" name="Google Shape;59;p14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1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41" name="Google Shape;1441;p126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1442" name="Google Shape;1442;p126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1443" name="Google Shape;1443;p126"/>
              <p:cNvSpPr/>
              <p:nvPr/>
            </p:nvSpPr>
            <p:spPr>
              <a:xfrm rot="5400000" flipH="1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26"/>
              <p:cNvSpPr/>
              <p:nvPr/>
            </p:nvSpPr>
            <p:spPr>
              <a:xfrm rot="-5400000" flipH="1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126"/>
              <p:cNvSpPr/>
              <p:nvPr/>
            </p:nvSpPr>
            <p:spPr>
              <a:xfrm rot="5400000" flipH="1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126"/>
              <p:cNvSpPr/>
              <p:nvPr/>
            </p:nvSpPr>
            <p:spPr>
              <a:xfrm rot="10800000" flipH="1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126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1448" name="Google Shape;1448;p126"/>
              <p:cNvSpPr/>
              <p:nvPr/>
            </p:nvSpPr>
            <p:spPr>
              <a:xfrm rot="10800000" flipH="1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26"/>
              <p:cNvSpPr/>
              <p:nvPr/>
            </p:nvSpPr>
            <p:spPr>
              <a:xfrm rot="5400000" flipH="1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26"/>
              <p:cNvSpPr/>
              <p:nvPr/>
            </p:nvSpPr>
            <p:spPr>
              <a:xfrm rot="5400000" flipH="1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26"/>
              <p:cNvSpPr/>
              <p:nvPr/>
            </p:nvSpPr>
            <p:spPr>
              <a:xfrm rot="5400000" flipH="1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1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1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5" name="Google Shape;1455;p1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456" name="Google Shape;1456;p127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457" name="Google Shape;1457;p127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27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27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27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1" name="Google Shape;1461;p127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462" name="Google Shape;1462;p127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27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27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Google Shape;1466;p1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1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68" name="Google Shape;1468;p128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1469" name="Google Shape;1469;p128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1470" name="Google Shape;1470;p12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2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2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3" name="Google Shape;1473;p128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1474" name="Google Shape;1474;p12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2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2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Google Shape;1478;p1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1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129"/>
          <p:cNvSpPr txBox="1">
            <a:spLocks noGrp="1"/>
          </p:cNvSpPr>
          <p:nvPr>
            <p:ph type="body" idx="1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481" name="Google Shape;1481;p129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482" name="Google Shape;1482;p129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29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29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Google Shape;1486;p1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1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88" name="Google Shape;1488;p130"/>
          <p:cNvSpPr txBox="1">
            <a:spLocks noGrp="1"/>
          </p:cNvSpPr>
          <p:nvPr>
            <p:ph type="body" idx="1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489" name="Google Shape;1489;p1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490" name="Google Shape;1490;p130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491" name="Google Shape;1491;p130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30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30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30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5" name="Google Shape;1495;p130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496" name="Google Shape;1496;p130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130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130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1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131"/>
          <p:cNvSpPr txBox="1">
            <a:spLocks noGrp="1"/>
          </p:cNvSpPr>
          <p:nvPr>
            <p:ph type="subTitle" idx="1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131"/>
          <p:cNvSpPr txBox="1">
            <a:spLocks noGrp="1"/>
          </p:cNvSpPr>
          <p:nvPr>
            <p:ph type="subTitle" idx="2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131"/>
          <p:cNvSpPr txBox="1">
            <a:spLocks noGrp="1"/>
          </p:cNvSpPr>
          <p:nvPr>
            <p:ph type="subTitle" idx="3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131"/>
          <p:cNvSpPr txBox="1">
            <a:spLocks noGrp="1"/>
          </p:cNvSpPr>
          <p:nvPr>
            <p:ph type="subTitle" idx="4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6" name="Google Shape;1506;p131"/>
          <p:cNvSpPr txBox="1">
            <a:spLocks noGrp="1"/>
          </p:cNvSpPr>
          <p:nvPr>
            <p:ph type="subTitle" idx="5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07" name="Google Shape;1507;p131"/>
          <p:cNvSpPr txBox="1">
            <a:spLocks noGrp="1"/>
          </p:cNvSpPr>
          <p:nvPr>
            <p:ph type="subTitle" idx="6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08" name="Google Shape;1508;p131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509" name="Google Shape;1509;p131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1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1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1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1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1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Google Shape;1516;p1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132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132"/>
          <p:cNvSpPr txBox="1">
            <a:spLocks noGrp="1"/>
          </p:cNvSpPr>
          <p:nvPr>
            <p:ph type="subTitle" idx="2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132"/>
          <p:cNvSpPr txBox="1">
            <a:spLocks noGrp="1"/>
          </p:cNvSpPr>
          <p:nvPr>
            <p:ph type="subTitle" idx="3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1" name="Google Shape;1521;p132"/>
          <p:cNvSpPr txBox="1">
            <a:spLocks noGrp="1"/>
          </p:cNvSpPr>
          <p:nvPr>
            <p:ph type="subTitle" idx="4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132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23" name="Google Shape;1523;p132"/>
          <p:cNvSpPr txBox="1">
            <a:spLocks noGrp="1"/>
          </p:cNvSpPr>
          <p:nvPr>
            <p:ph type="subTitle" idx="6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24" name="Google Shape;1524;p132"/>
          <p:cNvSpPr txBox="1">
            <a:spLocks noGrp="1"/>
          </p:cNvSpPr>
          <p:nvPr>
            <p:ph type="subTitle" idx="7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25" name="Google Shape;1525;p132"/>
          <p:cNvSpPr txBox="1">
            <a:spLocks noGrp="1"/>
          </p:cNvSpPr>
          <p:nvPr>
            <p:ph type="subTitle" idx="8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26" name="Google Shape;1526;p132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1527" name="Google Shape;1527;p132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2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2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0" name="Google Shape;1530;p132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1531" name="Google Shape;1531;p132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32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32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32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13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133"/>
          <p:cNvSpPr txBox="1">
            <a:spLocks noGrp="1"/>
          </p:cNvSpPr>
          <p:nvPr>
            <p:ph type="subTitle" idx="1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9" name="Google Shape;1539;p133"/>
          <p:cNvSpPr txBox="1">
            <a:spLocks noGrp="1"/>
          </p:cNvSpPr>
          <p:nvPr>
            <p:ph type="subTitle" idx="2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133"/>
          <p:cNvSpPr txBox="1">
            <a:spLocks noGrp="1"/>
          </p:cNvSpPr>
          <p:nvPr>
            <p:ph type="subTitle" idx="3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1" name="Google Shape;1541;p133"/>
          <p:cNvSpPr txBox="1">
            <a:spLocks noGrp="1"/>
          </p:cNvSpPr>
          <p:nvPr>
            <p:ph type="subTitle" idx="4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133"/>
          <p:cNvSpPr txBox="1">
            <a:spLocks noGrp="1"/>
          </p:cNvSpPr>
          <p:nvPr>
            <p:ph type="subTitle" idx="5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3" name="Google Shape;1543;p133"/>
          <p:cNvSpPr txBox="1">
            <a:spLocks noGrp="1"/>
          </p:cNvSpPr>
          <p:nvPr>
            <p:ph type="subTitle" idx="6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133"/>
          <p:cNvSpPr txBox="1">
            <a:spLocks noGrp="1"/>
          </p:cNvSpPr>
          <p:nvPr>
            <p:ph type="subTitle" idx="7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45" name="Google Shape;1545;p133"/>
          <p:cNvSpPr txBox="1">
            <a:spLocks noGrp="1"/>
          </p:cNvSpPr>
          <p:nvPr>
            <p:ph type="subTitle" idx="8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46" name="Google Shape;1546;p133"/>
          <p:cNvSpPr txBox="1">
            <a:spLocks noGrp="1"/>
          </p:cNvSpPr>
          <p:nvPr>
            <p:ph type="subTitle" idx="9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47" name="Google Shape;1547;p133"/>
          <p:cNvSpPr txBox="1">
            <a:spLocks noGrp="1"/>
          </p:cNvSpPr>
          <p:nvPr>
            <p:ph type="subTitle" idx="13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48" name="Google Shape;1548;p133"/>
          <p:cNvSpPr txBox="1">
            <a:spLocks noGrp="1"/>
          </p:cNvSpPr>
          <p:nvPr>
            <p:ph type="subTitle" idx="14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49" name="Google Shape;1549;p133"/>
          <p:cNvSpPr txBox="1">
            <a:spLocks noGrp="1"/>
          </p:cNvSpPr>
          <p:nvPr>
            <p:ph type="subTitle" idx="15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550" name="Google Shape;1550;p133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1551" name="Google Shape;1551;p133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3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3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3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3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3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3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3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13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34"/>
          <p:cNvSpPr txBox="1">
            <a:spLocks noGrp="1"/>
          </p:cNvSpPr>
          <p:nvPr>
            <p:ph type="title" hasCustomPrompt="1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2" name="Google Shape;1562;p134"/>
          <p:cNvSpPr txBox="1">
            <a:spLocks noGrp="1"/>
          </p:cNvSpPr>
          <p:nvPr>
            <p:ph type="subTitle" idx="1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63" name="Google Shape;1563;p134"/>
          <p:cNvSpPr txBox="1">
            <a:spLocks noGrp="1"/>
          </p:cNvSpPr>
          <p:nvPr>
            <p:ph type="title" idx="2" hasCustomPrompt="1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4" name="Google Shape;1564;p134"/>
          <p:cNvSpPr txBox="1">
            <a:spLocks noGrp="1"/>
          </p:cNvSpPr>
          <p:nvPr>
            <p:ph type="subTitle" idx="3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65" name="Google Shape;1565;p134"/>
          <p:cNvSpPr txBox="1">
            <a:spLocks noGrp="1"/>
          </p:cNvSpPr>
          <p:nvPr>
            <p:ph type="title" idx="4" hasCustomPrompt="1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6" name="Google Shape;1566;p134"/>
          <p:cNvSpPr txBox="1">
            <a:spLocks noGrp="1"/>
          </p:cNvSpPr>
          <p:nvPr>
            <p:ph type="subTitle" idx="5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67" name="Google Shape;1567;p134"/>
          <p:cNvSpPr>
            <a:spLocks noGrp="1"/>
          </p:cNvSpPr>
          <p:nvPr>
            <p:ph type="pic" idx="6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68" name="Google Shape;1568;p134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1569" name="Google Shape;1569;p134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4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4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4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1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135"/>
          <p:cNvSpPr txBox="1">
            <a:spLocks noGrp="1"/>
          </p:cNvSpPr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135"/>
          <p:cNvSpPr txBox="1">
            <a:spLocks noGrp="1"/>
          </p:cNvSpPr>
          <p:nvPr>
            <p:ph type="subTitle" idx="1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135"/>
          <p:cNvSpPr>
            <a:spLocks noGrp="1"/>
          </p:cNvSpPr>
          <p:nvPr>
            <p:ph type="pic" idx="2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1578" name="Google Shape;1578;p135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sz="1200" b="1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1579" name="Google Shape;1579;p135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1580" name="Google Shape;1580;p135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5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5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5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2" hasCustomPrompt="1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>
            <a:spLocks noGrp="1"/>
          </p:cNvSpPr>
          <p:nvPr>
            <p:ph type="pic" idx="3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7" name="Google Shape;67;p15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68" name="Google Shape;68;p15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13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136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587" name="Google Shape;1587;p136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6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6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6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6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6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6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6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6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6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13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9" name="Google Shape;1599;p137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600" name="Google Shape;1600;p137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7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7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7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7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7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7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7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7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7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13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39"/>
          <p:cNvSpPr txBox="1">
            <a:spLocks noGrp="1"/>
          </p:cNvSpPr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16" name="Google Shape;1616;p139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7" name="Google Shape;1617;p139"/>
          <p:cNvSpPr>
            <a:spLocks noGrp="1"/>
          </p:cNvSpPr>
          <p:nvPr>
            <p:ph type="pic" idx="2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18" name="Google Shape;1618;p139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1619" name="Google Shape;1619;p139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9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9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Google Shape;1623;p14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40"/>
          <p:cNvSpPr txBox="1">
            <a:spLocks noGrp="1"/>
          </p:cNvSpPr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25" name="Google Shape;1625;p140"/>
          <p:cNvSpPr txBox="1">
            <a:spLocks noGrp="1"/>
          </p:cNvSpPr>
          <p:nvPr>
            <p:ph type="title" idx="2" hasCustomPrompt="1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26" name="Google Shape;1626;p140"/>
          <p:cNvSpPr>
            <a:spLocks noGrp="1"/>
          </p:cNvSpPr>
          <p:nvPr>
            <p:ph type="pic" idx="3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27" name="Google Shape;1627;p140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1628" name="Google Shape;1628;p140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40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Google Shape;1631;p14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141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34" name="Google Shape;1634;p141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635" name="Google Shape;1635;p141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41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41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Google Shape;1639;p14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142"/>
          <p:cNvSpPr txBox="1">
            <a:spLocks noGrp="1"/>
          </p:cNvSpPr>
          <p:nvPr>
            <p:ph type="subTitle" idx="1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142"/>
          <p:cNvSpPr txBox="1">
            <a:spLocks noGrp="1"/>
          </p:cNvSpPr>
          <p:nvPr>
            <p:ph type="subTitle" idx="2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142"/>
          <p:cNvSpPr txBox="1">
            <a:spLocks noGrp="1"/>
          </p:cNvSpPr>
          <p:nvPr>
            <p:ph type="subTitle" idx="3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44" name="Google Shape;1644;p142"/>
          <p:cNvSpPr txBox="1">
            <a:spLocks noGrp="1"/>
          </p:cNvSpPr>
          <p:nvPr>
            <p:ph type="subTitle" idx="4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645" name="Google Shape;1645;p14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646" name="Google Shape;1646;p14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4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4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4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4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4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14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55" name="Google Shape;1655;p143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1656" name="Google Shape;1656;p143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1657" name="Google Shape;1657;p143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4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43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14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14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2" name="Google Shape;1662;p143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1663" name="Google Shape;1663;p14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14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14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143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143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143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1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144"/>
          <p:cNvSpPr txBox="1">
            <a:spLocks noGrp="1"/>
          </p:cNvSpPr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144"/>
          <p:cNvSpPr txBox="1">
            <a:spLocks noGrp="1"/>
          </p:cNvSpPr>
          <p:nvPr>
            <p:ph type="subTitle" idx="1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673" name="Google Shape;1673;p144"/>
          <p:cNvSpPr>
            <a:spLocks noGrp="1"/>
          </p:cNvSpPr>
          <p:nvPr>
            <p:ph type="pic" idx="2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74" name="Google Shape;1674;p144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1675" name="Google Shape;1675;p144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6" name="Google Shape;1676;p144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1677" name="Google Shape;1677;p144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144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14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45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682" name="Google Shape;1682;p145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1683" name="Google Shape;1683;p145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1684" name="Google Shape;1684;p145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145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145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7" name="Google Shape;1687;p145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1688" name="Google Shape;1688;p145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145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145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" name="Google Shape;1692;p14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46"/>
          <p:cNvSpPr txBox="1">
            <a:spLocks noGrp="1"/>
          </p:cNvSpPr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694" name="Google Shape;1694;p146"/>
          <p:cNvSpPr txBox="1">
            <a:spLocks noGrp="1"/>
          </p:cNvSpPr>
          <p:nvPr>
            <p:ph type="subTitle" idx="1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695" name="Google Shape;1695;p146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696" name="Google Shape;1696;p146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46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46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9" name="Google Shape;1699;p146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700" name="Google Shape;1700;p146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146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146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146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74" name="Google Shape;74;p16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75" name="Google Shape;75;p16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4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47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07" name="Google Shape;1707;p14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708" name="Google Shape;1708;p14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4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4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4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4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4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14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148"/>
          <p:cNvSpPr txBox="1">
            <a:spLocks noGrp="1"/>
          </p:cNvSpPr>
          <p:nvPr>
            <p:ph type="title" hasCustomPrompt="1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17" name="Google Shape;1717;p148"/>
          <p:cNvSpPr txBox="1">
            <a:spLocks noGrp="1"/>
          </p:cNvSpPr>
          <p:nvPr>
            <p:ph type="subTitle" idx="1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18" name="Google Shape;1718;p148"/>
          <p:cNvSpPr>
            <a:spLocks noGrp="1"/>
          </p:cNvSpPr>
          <p:nvPr>
            <p:ph type="pic" idx="2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19" name="Google Shape;1719;p148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1720" name="Google Shape;1720;p148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48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48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48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48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p15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150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0" name="Google Shape;1730;p150"/>
          <p:cNvSpPr txBox="1">
            <a:spLocks noGrp="1"/>
          </p:cNvSpPr>
          <p:nvPr>
            <p:ph type="title" idx="3" hasCustomPrompt="1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1" name="Google Shape;1731;p150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2" name="Google Shape;1732;p150"/>
          <p:cNvSpPr txBox="1">
            <a:spLocks noGrp="1"/>
          </p:cNvSpPr>
          <p:nvPr>
            <p:ph type="title" idx="5" hasCustomPrompt="1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3" name="Google Shape;1733;p150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4" name="Google Shape;1734;p150"/>
          <p:cNvSpPr txBox="1">
            <a:spLocks noGrp="1"/>
          </p:cNvSpPr>
          <p:nvPr>
            <p:ph type="title" idx="7" hasCustomPrompt="1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5" name="Google Shape;1735;p150"/>
          <p:cNvSpPr txBox="1">
            <a:spLocks noGrp="1"/>
          </p:cNvSpPr>
          <p:nvPr>
            <p:ph type="subTitle" idx="1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6" name="Google Shape;1736;p150"/>
          <p:cNvSpPr txBox="1">
            <a:spLocks noGrp="1"/>
          </p:cNvSpPr>
          <p:nvPr>
            <p:ph type="subTitle" idx="8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7" name="Google Shape;1737;p150"/>
          <p:cNvSpPr txBox="1">
            <a:spLocks noGrp="1"/>
          </p:cNvSpPr>
          <p:nvPr>
            <p:ph type="subTitle" idx="9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8" name="Google Shape;1738;p150"/>
          <p:cNvSpPr txBox="1">
            <a:spLocks noGrp="1"/>
          </p:cNvSpPr>
          <p:nvPr>
            <p:ph type="subTitle" idx="13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39" name="Google Shape;1739;p150"/>
          <p:cNvSpPr txBox="1">
            <a:spLocks noGrp="1"/>
          </p:cNvSpPr>
          <p:nvPr>
            <p:ph type="subTitle" idx="14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40" name="Google Shape;1740;p150"/>
          <p:cNvSpPr txBox="1">
            <a:spLocks noGrp="1"/>
          </p:cNvSpPr>
          <p:nvPr>
            <p:ph type="subTitle" idx="15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41" name="Google Shape;1741;p150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742" name="Google Shape;1742;p150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50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50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5" name="Google Shape;1745;p150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746" name="Google Shape;1746;p150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150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150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150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Google Shape;1751;p15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1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53" name="Google Shape;1753;p151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1754" name="Google Shape;1754;p151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1755" name="Google Shape;1755;p151"/>
              <p:cNvSpPr/>
              <p:nvPr/>
            </p:nvSpPr>
            <p:spPr>
              <a:xfrm rot="5400000" flipH="1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151"/>
              <p:cNvSpPr/>
              <p:nvPr/>
            </p:nvSpPr>
            <p:spPr>
              <a:xfrm rot="-5400000" flipH="1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151"/>
              <p:cNvSpPr/>
              <p:nvPr/>
            </p:nvSpPr>
            <p:spPr>
              <a:xfrm rot="5400000" flipH="1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151"/>
              <p:cNvSpPr/>
              <p:nvPr/>
            </p:nvSpPr>
            <p:spPr>
              <a:xfrm rot="10800000" flipH="1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9" name="Google Shape;1759;p151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1760" name="Google Shape;1760;p151"/>
              <p:cNvSpPr/>
              <p:nvPr/>
            </p:nvSpPr>
            <p:spPr>
              <a:xfrm rot="10800000" flipH="1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151"/>
              <p:cNvSpPr/>
              <p:nvPr/>
            </p:nvSpPr>
            <p:spPr>
              <a:xfrm rot="5400000" flipH="1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151"/>
              <p:cNvSpPr/>
              <p:nvPr/>
            </p:nvSpPr>
            <p:spPr>
              <a:xfrm rot="5400000" flipH="1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151"/>
              <p:cNvSpPr/>
              <p:nvPr/>
            </p:nvSpPr>
            <p:spPr>
              <a:xfrm rot="5400000" flipH="1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5" name="Google Shape;1765;p15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1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67" name="Google Shape;1767;p15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768" name="Google Shape;1768;p152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769" name="Google Shape;1769;p152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152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152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152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3" name="Google Shape;1773;p152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774" name="Google Shape;1774;p152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152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152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p15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1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80" name="Google Shape;1780;p153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1781" name="Google Shape;1781;p153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1782" name="Google Shape;1782;p15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15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15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5" name="Google Shape;1785;p153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1786" name="Google Shape;1786;p15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15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15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" name="Google Shape;1790;p15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1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154"/>
          <p:cNvSpPr txBox="1">
            <a:spLocks noGrp="1"/>
          </p:cNvSpPr>
          <p:nvPr>
            <p:ph type="body" idx="1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793" name="Google Shape;1793;p154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794" name="Google Shape;1794;p154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54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54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15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155"/>
          <p:cNvSpPr txBox="1">
            <a:spLocks noGrp="1"/>
          </p:cNvSpPr>
          <p:nvPr>
            <p:ph type="body" idx="1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801" name="Google Shape;1801;p15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802" name="Google Shape;1802;p155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803" name="Google Shape;1803;p155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155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155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155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7" name="Google Shape;1807;p155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808" name="Google Shape;1808;p155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155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155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15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156"/>
          <p:cNvSpPr txBox="1">
            <a:spLocks noGrp="1"/>
          </p:cNvSpPr>
          <p:nvPr>
            <p:ph type="subTitle" idx="1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156"/>
          <p:cNvSpPr txBox="1">
            <a:spLocks noGrp="1"/>
          </p:cNvSpPr>
          <p:nvPr>
            <p:ph type="subTitle" idx="2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156"/>
          <p:cNvSpPr txBox="1">
            <a:spLocks noGrp="1"/>
          </p:cNvSpPr>
          <p:nvPr>
            <p:ph type="subTitle" idx="3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7" name="Google Shape;1817;p156"/>
          <p:cNvSpPr txBox="1">
            <a:spLocks noGrp="1"/>
          </p:cNvSpPr>
          <p:nvPr>
            <p:ph type="subTitle" idx="4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18" name="Google Shape;1818;p156"/>
          <p:cNvSpPr txBox="1">
            <a:spLocks noGrp="1"/>
          </p:cNvSpPr>
          <p:nvPr>
            <p:ph type="subTitle" idx="5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19" name="Google Shape;1819;p156"/>
          <p:cNvSpPr txBox="1">
            <a:spLocks noGrp="1"/>
          </p:cNvSpPr>
          <p:nvPr>
            <p:ph type="subTitle" idx="6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20" name="Google Shape;1820;p156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821" name="Google Shape;1821;p156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56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56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56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56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56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2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4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85" name="Google Shape;85;p1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86" name="Google Shape;86;p1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p15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1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157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157"/>
          <p:cNvSpPr txBox="1">
            <a:spLocks noGrp="1"/>
          </p:cNvSpPr>
          <p:nvPr>
            <p:ph type="subTitle" idx="2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157"/>
          <p:cNvSpPr txBox="1">
            <a:spLocks noGrp="1"/>
          </p:cNvSpPr>
          <p:nvPr>
            <p:ph type="subTitle" idx="3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157"/>
          <p:cNvSpPr txBox="1">
            <a:spLocks noGrp="1"/>
          </p:cNvSpPr>
          <p:nvPr>
            <p:ph type="subTitle" idx="4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157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5" name="Google Shape;1835;p157"/>
          <p:cNvSpPr txBox="1">
            <a:spLocks noGrp="1"/>
          </p:cNvSpPr>
          <p:nvPr>
            <p:ph type="subTitle" idx="6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6" name="Google Shape;1836;p157"/>
          <p:cNvSpPr txBox="1">
            <a:spLocks noGrp="1"/>
          </p:cNvSpPr>
          <p:nvPr>
            <p:ph type="subTitle" idx="7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7" name="Google Shape;1837;p157"/>
          <p:cNvSpPr txBox="1">
            <a:spLocks noGrp="1"/>
          </p:cNvSpPr>
          <p:nvPr>
            <p:ph type="subTitle" idx="8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38" name="Google Shape;1838;p157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1839" name="Google Shape;1839;p157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57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57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2" name="Google Shape;1842;p157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1843" name="Google Shape;1843;p157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57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57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57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8" name="Google Shape;1848;p15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1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50" name="Google Shape;1850;p158"/>
          <p:cNvSpPr txBox="1">
            <a:spLocks noGrp="1"/>
          </p:cNvSpPr>
          <p:nvPr>
            <p:ph type="subTitle" idx="1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158"/>
          <p:cNvSpPr txBox="1">
            <a:spLocks noGrp="1"/>
          </p:cNvSpPr>
          <p:nvPr>
            <p:ph type="subTitle" idx="2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158"/>
          <p:cNvSpPr txBox="1">
            <a:spLocks noGrp="1"/>
          </p:cNvSpPr>
          <p:nvPr>
            <p:ph type="subTitle" idx="3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3" name="Google Shape;1853;p158"/>
          <p:cNvSpPr txBox="1">
            <a:spLocks noGrp="1"/>
          </p:cNvSpPr>
          <p:nvPr>
            <p:ph type="subTitle" idx="4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158"/>
          <p:cNvSpPr txBox="1">
            <a:spLocks noGrp="1"/>
          </p:cNvSpPr>
          <p:nvPr>
            <p:ph type="subTitle" idx="5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5" name="Google Shape;1855;p158"/>
          <p:cNvSpPr txBox="1">
            <a:spLocks noGrp="1"/>
          </p:cNvSpPr>
          <p:nvPr>
            <p:ph type="subTitle" idx="6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158"/>
          <p:cNvSpPr txBox="1">
            <a:spLocks noGrp="1"/>
          </p:cNvSpPr>
          <p:nvPr>
            <p:ph type="subTitle" idx="7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7" name="Google Shape;1857;p158"/>
          <p:cNvSpPr txBox="1">
            <a:spLocks noGrp="1"/>
          </p:cNvSpPr>
          <p:nvPr>
            <p:ph type="subTitle" idx="8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8" name="Google Shape;1858;p158"/>
          <p:cNvSpPr txBox="1">
            <a:spLocks noGrp="1"/>
          </p:cNvSpPr>
          <p:nvPr>
            <p:ph type="subTitle" idx="9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9" name="Google Shape;1859;p158"/>
          <p:cNvSpPr txBox="1">
            <a:spLocks noGrp="1"/>
          </p:cNvSpPr>
          <p:nvPr>
            <p:ph type="subTitle" idx="13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0" name="Google Shape;1860;p158"/>
          <p:cNvSpPr txBox="1">
            <a:spLocks noGrp="1"/>
          </p:cNvSpPr>
          <p:nvPr>
            <p:ph type="subTitle" idx="14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1" name="Google Shape;1861;p158"/>
          <p:cNvSpPr txBox="1">
            <a:spLocks noGrp="1"/>
          </p:cNvSpPr>
          <p:nvPr>
            <p:ph type="subTitle" idx="15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62" name="Google Shape;1862;p158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1863" name="Google Shape;1863;p158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58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58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58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58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58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58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58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2" name="Google Shape;1872;p15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59"/>
          <p:cNvSpPr txBox="1">
            <a:spLocks noGrp="1"/>
          </p:cNvSpPr>
          <p:nvPr>
            <p:ph type="title" hasCustomPrompt="1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4" name="Google Shape;1874;p159"/>
          <p:cNvSpPr txBox="1">
            <a:spLocks noGrp="1"/>
          </p:cNvSpPr>
          <p:nvPr>
            <p:ph type="subTitle" idx="1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75" name="Google Shape;1875;p159"/>
          <p:cNvSpPr txBox="1">
            <a:spLocks noGrp="1"/>
          </p:cNvSpPr>
          <p:nvPr>
            <p:ph type="title" idx="2" hasCustomPrompt="1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6" name="Google Shape;1876;p159"/>
          <p:cNvSpPr txBox="1">
            <a:spLocks noGrp="1"/>
          </p:cNvSpPr>
          <p:nvPr>
            <p:ph type="subTitle" idx="3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77" name="Google Shape;1877;p159"/>
          <p:cNvSpPr txBox="1">
            <a:spLocks noGrp="1"/>
          </p:cNvSpPr>
          <p:nvPr>
            <p:ph type="title" idx="4" hasCustomPrompt="1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8" name="Google Shape;1878;p159"/>
          <p:cNvSpPr txBox="1">
            <a:spLocks noGrp="1"/>
          </p:cNvSpPr>
          <p:nvPr>
            <p:ph type="subTitle" idx="5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79" name="Google Shape;1879;p159"/>
          <p:cNvSpPr>
            <a:spLocks noGrp="1"/>
          </p:cNvSpPr>
          <p:nvPr>
            <p:ph type="pic" idx="6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880" name="Google Shape;1880;p159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1881" name="Google Shape;1881;p159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59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59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59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Google Shape;1886;p16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60"/>
          <p:cNvSpPr txBox="1">
            <a:spLocks noGrp="1"/>
          </p:cNvSpPr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160"/>
          <p:cNvSpPr txBox="1">
            <a:spLocks noGrp="1"/>
          </p:cNvSpPr>
          <p:nvPr>
            <p:ph type="subTitle" idx="1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160"/>
          <p:cNvSpPr>
            <a:spLocks noGrp="1"/>
          </p:cNvSpPr>
          <p:nvPr>
            <p:ph type="pic" idx="2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0" name="Google Shape;1890;p160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sz="1200" b="1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1891" name="Google Shape;1891;p160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1892" name="Google Shape;1892;p160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60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60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60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Google Shape;1897;p16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8" name="Google Shape;1898;p16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899" name="Google Shape;1899;p161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61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61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61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61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61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61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61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61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61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p16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1" name="Google Shape;1911;p162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1912" name="Google Shape;1912;p162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62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62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62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62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62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62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62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62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62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" name="Google Shape;1926;p16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164"/>
          <p:cNvSpPr txBox="1">
            <a:spLocks noGrp="1"/>
          </p:cNvSpPr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28" name="Google Shape;1928;p164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29" name="Google Shape;1929;p164"/>
          <p:cNvSpPr>
            <a:spLocks noGrp="1"/>
          </p:cNvSpPr>
          <p:nvPr>
            <p:ph type="pic" idx="2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30" name="Google Shape;1930;p164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1931" name="Google Shape;1931;p164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64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64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" name="Google Shape;1935;p16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165"/>
          <p:cNvSpPr txBox="1">
            <a:spLocks noGrp="1"/>
          </p:cNvSpPr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37" name="Google Shape;1937;p165"/>
          <p:cNvSpPr txBox="1">
            <a:spLocks noGrp="1"/>
          </p:cNvSpPr>
          <p:nvPr>
            <p:ph type="title" idx="2" hasCustomPrompt="1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8" name="Google Shape;1938;p165"/>
          <p:cNvSpPr>
            <a:spLocks noGrp="1"/>
          </p:cNvSpPr>
          <p:nvPr>
            <p:ph type="pic" idx="3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39" name="Google Shape;1939;p165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1940" name="Google Shape;1940;p165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65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3" name="Google Shape;1943;p16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1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166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6" name="Google Shape;1946;p166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947" name="Google Shape;1947;p166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66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66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16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1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167"/>
          <p:cNvSpPr txBox="1">
            <a:spLocks noGrp="1"/>
          </p:cNvSpPr>
          <p:nvPr>
            <p:ph type="subTitle" idx="1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167"/>
          <p:cNvSpPr txBox="1">
            <a:spLocks noGrp="1"/>
          </p:cNvSpPr>
          <p:nvPr>
            <p:ph type="subTitle" idx="2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167"/>
          <p:cNvSpPr txBox="1">
            <a:spLocks noGrp="1"/>
          </p:cNvSpPr>
          <p:nvPr>
            <p:ph type="subTitle" idx="3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56" name="Google Shape;1956;p167"/>
          <p:cNvSpPr txBox="1">
            <a:spLocks noGrp="1"/>
          </p:cNvSpPr>
          <p:nvPr>
            <p:ph type="subTitle" idx="4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57" name="Google Shape;1957;p16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958" name="Google Shape;1958;p16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6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6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6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6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6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5" name="Google Shape;95;p18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96" name="Google Shape;96;p18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97" name="Google Shape;97;p18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8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18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103" name="Google Shape;103;p1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8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8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8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5" name="Google Shape;1965;p16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67" name="Google Shape;1967;p168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1968" name="Google Shape;1968;p168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1969" name="Google Shape;1969;p168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6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68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6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6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4" name="Google Shape;1974;p168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1975" name="Google Shape;1975;p16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6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6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68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68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68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Google Shape;1982;p16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169"/>
          <p:cNvSpPr txBox="1">
            <a:spLocks noGrp="1"/>
          </p:cNvSpPr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4" name="Google Shape;1984;p169"/>
          <p:cNvSpPr txBox="1">
            <a:spLocks noGrp="1"/>
          </p:cNvSpPr>
          <p:nvPr>
            <p:ph type="subTitle" idx="1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85" name="Google Shape;1985;p169"/>
          <p:cNvSpPr>
            <a:spLocks noGrp="1"/>
          </p:cNvSpPr>
          <p:nvPr>
            <p:ph type="pic" idx="2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86" name="Google Shape;1986;p169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1987" name="Google Shape;1987;p169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8" name="Google Shape;1988;p169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1989" name="Google Shape;1989;p169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69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17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17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94" name="Google Shape;1994;p170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1995" name="Google Shape;1995;p170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1996" name="Google Shape;1996;p170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70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70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9" name="Google Shape;1999;p170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2000" name="Google Shape;2000;p170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70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70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Google Shape;2004;p17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p171"/>
          <p:cNvSpPr txBox="1">
            <a:spLocks noGrp="1"/>
          </p:cNvSpPr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06" name="Google Shape;2006;p171"/>
          <p:cNvSpPr txBox="1">
            <a:spLocks noGrp="1"/>
          </p:cNvSpPr>
          <p:nvPr>
            <p:ph type="subTitle" idx="1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2007" name="Google Shape;2007;p171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008" name="Google Shape;2008;p171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71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71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1" name="Google Shape;2011;p171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012" name="Google Shape;2012;p171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71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71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71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17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7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19" name="Google Shape;2019;p17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020" name="Google Shape;2020;p17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7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7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7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7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7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" name="Google Shape;2027;p17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p173"/>
          <p:cNvSpPr txBox="1">
            <a:spLocks noGrp="1"/>
          </p:cNvSpPr>
          <p:nvPr>
            <p:ph type="title" hasCustomPrompt="1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29" name="Google Shape;2029;p173"/>
          <p:cNvSpPr txBox="1">
            <a:spLocks noGrp="1"/>
          </p:cNvSpPr>
          <p:nvPr>
            <p:ph type="subTitle" idx="1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30" name="Google Shape;2030;p173"/>
          <p:cNvSpPr>
            <a:spLocks noGrp="1"/>
          </p:cNvSpPr>
          <p:nvPr>
            <p:ph type="pic" idx="2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31" name="Google Shape;2031;p173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2032" name="Google Shape;2032;p173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73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73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73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73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" name="Google Shape;2039;p17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41" name="Google Shape;2041;p17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2" name="Google Shape;2042;p175"/>
          <p:cNvSpPr txBox="1">
            <a:spLocks noGrp="1"/>
          </p:cNvSpPr>
          <p:nvPr>
            <p:ph type="title" idx="3" hasCustomPrompt="1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3" name="Google Shape;2043;p175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4" name="Google Shape;2044;p175"/>
          <p:cNvSpPr txBox="1">
            <a:spLocks noGrp="1"/>
          </p:cNvSpPr>
          <p:nvPr>
            <p:ph type="title" idx="5" hasCustomPrompt="1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5" name="Google Shape;2045;p175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6" name="Google Shape;2046;p175"/>
          <p:cNvSpPr txBox="1">
            <a:spLocks noGrp="1"/>
          </p:cNvSpPr>
          <p:nvPr>
            <p:ph type="title" idx="7" hasCustomPrompt="1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7" name="Google Shape;2047;p175"/>
          <p:cNvSpPr txBox="1">
            <a:spLocks noGrp="1"/>
          </p:cNvSpPr>
          <p:nvPr>
            <p:ph type="subTitle" idx="1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8" name="Google Shape;2048;p175"/>
          <p:cNvSpPr txBox="1">
            <a:spLocks noGrp="1"/>
          </p:cNvSpPr>
          <p:nvPr>
            <p:ph type="subTitle" idx="8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9" name="Google Shape;2049;p175"/>
          <p:cNvSpPr txBox="1">
            <a:spLocks noGrp="1"/>
          </p:cNvSpPr>
          <p:nvPr>
            <p:ph type="subTitle" idx="9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0" name="Google Shape;2050;p175"/>
          <p:cNvSpPr txBox="1">
            <a:spLocks noGrp="1"/>
          </p:cNvSpPr>
          <p:nvPr>
            <p:ph type="subTitle" idx="13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1" name="Google Shape;2051;p175"/>
          <p:cNvSpPr txBox="1">
            <a:spLocks noGrp="1"/>
          </p:cNvSpPr>
          <p:nvPr>
            <p:ph type="subTitle" idx="14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2" name="Google Shape;2052;p175"/>
          <p:cNvSpPr txBox="1">
            <a:spLocks noGrp="1"/>
          </p:cNvSpPr>
          <p:nvPr>
            <p:ph type="subTitle" idx="15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053" name="Google Shape;2053;p175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054" name="Google Shape;2054;p175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75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75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7" name="Google Shape;2057;p175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058" name="Google Shape;2058;p175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75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75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75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7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65" name="Google Shape;2065;p176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2066" name="Google Shape;2066;p176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2067" name="Google Shape;2067;p176"/>
              <p:cNvSpPr/>
              <p:nvPr/>
            </p:nvSpPr>
            <p:spPr>
              <a:xfrm rot="5400000" flipH="1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76"/>
              <p:cNvSpPr/>
              <p:nvPr/>
            </p:nvSpPr>
            <p:spPr>
              <a:xfrm rot="-5400000" flipH="1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76"/>
              <p:cNvSpPr/>
              <p:nvPr/>
            </p:nvSpPr>
            <p:spPr>
              <a:xfrm rot="5400000" flipH="1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76"/>
              <p:cNvSpPr/>
              <p:nvPr/>
            </p:nvSpPr>
            <p:spPr>
              <a:xfrm rot="10800000" flipH="1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1" name="Google Shape;2071;p176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2072" name="Google Shape;2072;p176"/>
              <p:cNvSpPr/>
              <p:nvPr/>
            </p:nvSpPr>
            <p:spPr>
              <a:xfrm rot="10800000" flipH="1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76"/>
              <p:cNvSpPr/>
              <p:nvPr/>
            </p:nvSpPr>
            <p:spPr>
              <a:xfrm rot="5400000" flipH="1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76"/>
              <p:cNvSpPr/>
              <p:nvPr/>
            </p:nvSpPr>
            <p:spPr>
              <a:xfrm rot="5400000" flipH="1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76"/>
              <p:cNvSpPr/>
              <p:nvPr/>
            </p:nvSpPr>
            <p:spPr>
              <a:xfrm rot="5400000" flipH="1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7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7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79" name="Google Shape;2079;p17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080" name="Google Shape;2080;p177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081" name="Google Shape;2081;p177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77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77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77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5" name="Google Shape;2085;p177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086" name="Google Shape;2086;p177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77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77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1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>
            <a:spLocks noGrp="1"/>
          </p:cNvSpPr>
          <p:nvPr>
            <p:ph type="pic" idx="2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4" name="Google Shape;114;p19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115" name="Google Shape;115;p19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116;p19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117" name="Google Shape;117;p19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9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0" name="Google Shape;2090;p17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17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92" name="Google Shape;2092;p178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2093" name="Google Shape;2093;p178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2094" name="Google Shape;2094;p17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7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7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7" name="Google Shape;2097;p178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2098" name="Google Shape;2098;p17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7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7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2" name="Google Shape;2102;p17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7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4" name="Google Shape;2104;p179"/>
          <p:cNvSpPr txBox="1">
            <a:spLocks noGrp="1"/>
          </p:cNvSpPr>
          <p:nvPr>
            <p:ph type="body" idx="1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105" name="Google Shape;2105;p179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106" name="Google Shape;2106;p179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79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79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8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18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2" name="Google Shape;2112;p180"/>
          <p:cNvSpPr txBox="1">
            <a:spLocks noGrp="1"/>
          </p:cNvSpPr>
          <p:nvPr>
            <p:ph type="body" idx="1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113" name="Google Shape;2113;p18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114" name="Google Shape;2114;p180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115" name="Google Shape;2115;p180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80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80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80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9" name="Google Shape;2119;p180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120" name="Google Shape;2120;p180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80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80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" name="Google Shape;2124;p18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p181"/>
          <p:cNvSpPr txBox="1">
            <a:spLocks noGrp="1"/>
          </p:cNvSpPr>
          <p:nvPr>
            <p:ph type="subTitle" idx="1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7" name="Google Shape;2127;p181"/>
          <p:cNvSpPr txBox="1">
            <a:spLocks noGrp="1"/>
          </p:cNvSpPr>
          <p:nvPr>
            <p:ph type="subTitle" idx="2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8" name="Google Shape;2128;p181"/>
          <p:cNvSpPr txBox="1">
            <a:spLocks noGrp="1"/>
          </p:cNvSpPr>
          <p:nvPr>
            <p:ph type="subTitle" idx="3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9" name="Google Shape;2129;p181"/>
          <p:cNvSpPr txBox="1">
            <a:spLocks noGrp="1"/>
          </p:cNvSpPr>
          <p:nvPr>
            <p:ph type="subTitle" idx="4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0" name="Google Shape;2130;p181"/>
          <p:cNvSpPr txBox="1">
            <a:spLocks noGrp="1"/>
          </p:cNvSpPr>
          <p:nvPr>
            <p:ph type="subTitle" idx="5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1" name="Google Shape;2131;p181"/>
          <p:cNvSpPr txBox="1">
            <a:spLocks noGrp="1"/>
          </p:cNvSpPr>
          <p:nvPr>
            <p:ph type="subTitle" idx="6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132" name="Google Shape;2132;p181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133" name="Google Shape;2133;p181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81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81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81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81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81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p18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8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2" name="Google Shape;2142;p182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3" name="Google Shape;2143;p182"/>
          <p:cNvSpPr txBox="1">
            <a:spLocks noGrp="1"/>
          </p:cNvSpPr>
          <p:nvPr>
            <p:ph type="subTitle" idx="2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4" name="Google Shape;2144;p182"/>
          <p:cNvSpPr txBox="1">
            <a:spLocks noGrp="1"/>
          </p:cNvSpPr>
          <p:nvPr>
            <p:ph type="subTitle" idx="3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5" name="Google Shape;2145;p182"/>
          <p:cNvSpPr txBox="1">
            <a:spLocks noGrp="1"/>
          </p:cNvSpPr>
          <p:nvPr>
            <p:ph type="subTitle" idx="4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6" name="Google Shape;2146;p182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47" name="Google Shape;2147;p182"/>
          <p:cNvSpPr txBox="1">
            <a:spLocks noGrp="1"/>
          </p:cNvSpPr>
          <p:nvPr>
            <p:ph type="subTitle" idx="6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48" name="Google Shape;2148;p182"/>
          <p:cNvSpPr txBox="1">
            <a:spLocks noGrp="1"/>
          </p:cNvSpPr>
          <p:nvPr>
            <p:ph type="subTitle" idx="7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49" name="Google Shape;2149;p182"/>
          <p:cNvSpPr txBox="1">
            <a:spLocks noGrp="1"/>
          </p:cNvSpPr>
          <p:nvPr>
            <p:ph type="subTitle" idx="8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150" name="Google Shape;2150;p182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2151" name="Google Shape;2151;p182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82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82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4" name="Google Shape;2154;p182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2155" name="Google Shape;2155;p182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82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82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82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" name="Google Shape;2160;p18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18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2" name="Google Shape;2162;p183"/>
          <p:cNvSpPr txBox="1">
            <a:spLocks noGrp="1"/>
          </p:cNvSpPr>
          <p:nvPr>
            <p:ph type="subTitle" idx="1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3" name="Google Shape;2163;p183"/>
          <p:cNvSpPr txBox="1">
            <a:spLocks noGrp="1"/>
          </p:cNvSpPr>
          <p:nvPr>
            <p:ph type="subTitle" idx="2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4" name="Google Shape;2164;p183"/>
          <p:cNvSpPr txBox="1">
            <a:spLocks noGrp="1"/>
          </p:cNvSpPr>
          <p:nvPr>
            <p:ph type="subTitle" idx="3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5" name="Google Shape;2165;p183"/>
          <p:cNvSpPr txBox="1">
            <a:spLocks noGrp="1"/>
          </p:cNvSpPr>
          <p:nvPr>
            <p:ph type="subTitle" idx="4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6" name="Google Shape;2166;p183"/>
          <p:cNvSpPr txBox="1">
            <a:spLocks noGrp="1"/>
          </p:cNvSpPr>
          <p:nvPr>
            <p:ph type="subTitle" idx="5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7" name="Google Shape;2167;p183"/>
          <p:cNvSpPr txBox="1">
            <a:spLocks noGrp="1"/>
          </p:cNvSpPr>
          <p:nvPr>
            <p:ph type="subTitle" idx="6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8" name="Google Shape;2168;p183"/>
          <p:cNvSpPr txBox="1">
            <a:spLocks noGrp="1"/>
          </p:cNvSpPr>
          <p:nvPr>
            <p:ph type="subTitle" idx="7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69" name="Google Shape;2169;p183"/>
          <p:cNvSpPr txBox="1">
            <a:spLocks noGrp="1"/>
          </p:cNvSpPr>
          <p:nvPr>
            <p:ph type="subTitle" idx="8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70" name="Google Shape;2170;p183"/>
          <p:cNvSpPr txBox="1">
            <a:spLocks noGrp="1"/>
          </p:cNvSpPr>
          <p:nvPr>
            <p:ph type="subTitle" idx="9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71" name="Google Shape;2171;p183"/>
          <p:cNvSpPr txBox="1">
            <a:spLocks noGrp="1"/>
          </p:cNvSpPr>
          <p:nvPr>
            <p:ph type="subTitle" idx="13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72" name="Google Shape;2172;p183"/>
          <p:cNvSpPr txBox="1">
            <a:spLocks noGrp="1"/>
          </p:cNvSpPr>
          <p:nvPr>
            <p:ph type="subTitle" idx="14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73" name="Google Shape;2173;p183"/>
          <p:cNvSpPr txBox="1">
            <a:spLocks noGrp="1"/>
          </p:cNvSpPr>
          <p:nvPr>
            <p:ph type="subTitle" idx="15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174" name="Google Shape;2174;p183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2175" name="Google Shape;2175;p183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83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83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83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83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83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83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83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18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84"/>
          <p:cNvSpPr txBox="1">
            <a:spLocks noGrp="1"/>
          </p:cNvSpPr>
          <p:nvPr>
            <p:ph type="title" hasCustomPrompt="1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6" name="Google Shape;2186;p184"/>
          <p:cNvSpPr txBox="1">
            <a:spLocks noGrp="1"/>
          </p:cNvSpPr>
          <p:nvPr>
            <p:ph type="subTitle" idx="1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87" name="Google Shape;2187;p184"/>
          <p:cNvSpPr txBox="1">
            <a:spLocks noGrp="1"/>
          </p:cNvSpPr>
          <p:nvPr>
            <p:ph type="title" idx="2" hasCustomPrompt="1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8" name="Google Shape;2188;p184"/>
          <p:cNvSpPr txBox="1">
            <a:spLocks noGrp="1"/>
          </p:cNvSpPr>
          <p:nvPr>
            <p:ph type="subTitle" idx="3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89" name="Google Shape;2189;p184"/>
          <p:cNvSpPr txBox="1">
            <a:spLocks noGrp="1"/>
          </p:cNvSpPr>
          <p:nvPr>
            <p:ph type="title" idx="4" hasCustomPrompt="1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0" name="Google Shape;2190;p184"/>
          <p:cNvSpPr txBox="1">
            <a:spLocks noGrp="1"/>
          </p:cNvSpPr>
          <p:nvPr>
            <p:ph type="subTitle" idx="5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91" name="Google Shape;2191;p184"/>
          <p:cNvSpPr>
            <a:spLocks noGrp="1"/>
          </p:cNvSpPr>
          <p:nvPr>
            <p:ph type="pic" idx="6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92" name="Google Shape;2192;p184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2193" name="Google Shape;2193;p184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84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84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84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Google Shape;2198;p18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185"/>
          <p:cNvSpPr txBox="1">
            <a:spLocks noGrp="1"/>
          </p:cNvSpPr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0" name="Google Shape;2200;p185"/>
          <p:cNvSpPr txBox="1">
            <a:spLocks noGrp="1"/>
          </p:cNvSpPr>
          <p:nvPr>
            <p:ph type="subTitle" idx="1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1" name="Google Shape;2201;p185"/>
          <p:cNvSpPr>
            <a:spLocks noGrp="1"/>
          </p:cNvSpPr>
          <p:nvPr>
            <p:ph type="pic" idx="2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02" name="Google Shape;2202;p185"/>
          <p:cNvSpPr txBox="1"/>
          <p:nvPr/>
        </p:nvSpPr>
        <p:spPr>
          <a:xfrm>
            <a:off x="0" y="4742050"/>
            <a:ext cx="14484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lang="en" sz="4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lang="en" sz="4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4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lang="en" sz="4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4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sz="400" b="1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203" name="Google Shape;2203;p185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2204" name="Google Shape;2204;p185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85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85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85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9" name="Google Shape;2209;p18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0" name="Google Shape;2210;p186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211" name="Google Shape;2211;p186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86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86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86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86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86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86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86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86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86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" name="Google Shape;2222;p18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3" name="Google Shape;2223;p187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224" name="Google Shape;2224;p187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87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87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87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87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87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87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87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87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87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22" name="Google Shape;122;p20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123" name="Google Shape;123;p20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124" name="Google Shape;124;p20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0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0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" name="Google Shape;127;p20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128" name="Google Shape;128;p20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0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0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8" name="Google Shape;2238;p18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189"/>
          <p:cNvSpPr txBox="1">
            <a:spLocks noGrp="1"/>
          </p:cNvSpPr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240" name="Google Shape;2240;p189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41" name="Google Shape;2241;p189"/>
          <p:cNvSpPr>
            <a:spLocks noGrp="1"/>
          </p:cNvSpPr>
          <p:nvPr>
            <p:ph type="pic" idx="2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42" name="Google Shape;2242;p189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2243" name="Google Shape;2243;p189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89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89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7" name="Google Shape;2247;p19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190"/>
          <p:cNvSpPr txBox="1">
            <a:spLocks noGrp="1"/>
          </p:cNvSpPr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9" name="Google Shape;2249;p190"/>
          <p:cNvSpPr txBox="1">
            <a:spLocks noGrp="1"/>
          </p:cNvSpPr>
          <p:nvPr>
            <p:ph type="title" idx="2" hasCustomPrompt="1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0" name="Google Shape;2250;p190"/>
          <p:cNvSpPr>
            <a:spLocks noGrp="1"/>
          </p:cNvSpPr>
          <p:nvPr>
            <p:ph type="pic" idx="3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51" name="Google Shape;2251;p190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2252" name="Google Shape;2252;p190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90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5" name="Google Shape;2255;p19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6" name="Google Shape;2256;p1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7" name="Google Shape;2257;p191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58" name="Google Shape;2258;p191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259" name="Google Shape;2259;p191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91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91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" name="Google Shape;2263;p19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19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5" name="Google Shape;2265;p192"/>
          <p:cNvSpPr txBox="1">
            <a:spLocks noGrp="1"/>
          </p:cNvSpPr>
          <p:nvPr>
            <p:ph type="subTitle" idx="1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192"/>
          <p:cNvSpPr txBox="1">
            <a:spLocks noGrp="1"/>
          </p:cNvSpPr>
          <p:nvPr>
            <p:ph type="subTitle" idx="2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7" name="Google Shape;2267;p192"/>
          <p:cNvSpPr txBox="1">
            <a:spLocks noGrp="1"/>
          </p:cNvSpPr>
          <p:nvPr>
            <p:ph type="subTitle" idx="3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68" name="Google Shape;2268;p192"/>
          <p:cNvSpPr txBox="1">
            <a:spLocks noGrp="1"/>
          </p:cNvSpPr>
          <p:nvPr>
            <p:ph type="subTitle" idx="4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269" name="Google Shape;2269;p19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270" name="Google Shape;2270;p19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9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9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9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9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9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7" name="Google Shape;2277;p19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8" name="Google Shape;2278;p19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79" name="Google Shape;2279;p193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2280" name="Google Shape;2280;p193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2281" name="Google Shape;2281;p193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9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93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9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9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6" name="Google Shape;2286;p193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2287" name="Google Shape;2287;p19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9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9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93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93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93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4" name="Google Shape;2294;p19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5" name="Google Shape;2295;p194"/>
          <p:cNvSpPr txBox="1">
            <a:spLocks noGrp="1"/>
          </p:cNvSpPr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96" name="Google Shape;2296;p194"/>
          <p:cNvSpPr txBox="1">
            <a:spLocks noGrp="1"/>
          </p:cNvSpPr>
          <p:nvPr>
            <p:ph type="subTitle" idx="1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297" name="Google Shape;2297;p194"/>
          <p:cNvSpPr>
            <a:spLocks noGrp="1"/>
          </p:cNvSpPr>
          <p:nvPr>
            <p:ph type="pic" idx="2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98" name="Google Shape;2298;p194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2299" name="Google Shape;2299;p194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0" name="Google Shape;2300;p194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2301" name="Google Shape;2301;p194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94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p19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195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306" name="Google Shape;2306;p195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2307" name="Google Shape;2307;p195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2308" name="Google Shape;2308;p195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95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95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1" name="Google Shape;2311;p195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2312" name="Google Shape;2312;p195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95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95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6" name="Google Shape;2316;p19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Google Shape;2317;p196"/>
          <p:cNvSpPr txBox="1">
            <a:spLocks noGrp="1"/>
          </p:cNvSpPr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318" name="Google Shape;2318;p196"/>
          <p:cNvSpPr txBox="1">
            <a:spLocks noGrp="1"/>
          </p:cNvSpPr>
          <p:nvPr>
            <p:ph type="subTitle" idx="1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2319" name="Google Shape;2319;p196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320" name="Google Shape;2320;p196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96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96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3" name="Google Shape;2323;p196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324" name="Google Shape;2324;p196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96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196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196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9" name="Google Shape;2329;p19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0" name="Google Shape;2330;p197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31" name="Google Shape;2331;p19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332" name="Google Shape;2332;p19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9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9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9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9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9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p19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198"/>
          <p:cNvSpPr txBox="1">
            <a:spLocks noGrp="1"/>
          </p:cNvSpPr>
          <p:nvPr>
            <p:ph type="title" hasCustomPrompt="1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341" name="Google Shape;2341;p198"/>
          <p:cNvSpPr txBox="1">
            <a:spLocks noGrp="1"/>
          </p:cNvSpPr>
          <p:nvPr>
            <p:ph type="subTitle" idx="1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42" name="Google Shape;2342;p198"/>
          <p:cNvSpPr>
            <a:spLocks noGrp="1"/>
          </p:cNvSpPr>
          <p:nvPr>
            <p:ph type="pic" idx="2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343" name="Google Shape;2343;p198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2344" name="Google Shape;2344;p198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98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98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98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98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35" name="Google Shape;135;p21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36" name="Google Shape;136;p21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" name="Google Shape;139;p21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40" name="Google Shape;140;p21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1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1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1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1" name="Google Shape;2351;p20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Google Shape;2352;p20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53" name="Google Shape;2353;p200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4" name="Google Shape;2354;p200"/>
          <p:cNvSpPr txBox="1">
            <a:spLocks noGrp="1"/>
          </p:cNvSpPr>
          <p:nvPr>
            <p:ph type="title" idx="3" hasCustomPrompt="1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5" name="Google Shape;2355;p200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6" name="Google Shape;2356;p200"/>
          <p:cNvSpPr txBox="1">
            <a:spLocks noGrp="1"/>
          </p:cNvSpPr>
          <p:nvPr>
            <p:ph type="title" idx="5" hasCustomPrompt="1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7" name="Google Shape;2357;p200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8" name="Google Shape;2358;p200"/>
          <p:cNvSpPr txBox="1">
            <a:spLocks noGrp="1"/>
          </p:cNvSpPr>
          <p:nvPr>
            <p:ph type="title" idx="7" hasCustomPrompt="1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59" name="Google Shape;2359;p200"/>
          <p:cNvSpPr txBox="1">
            <a:spLocks noGrp="1"/>
          </p:cNvSpPr>
          <p:nvPr>
            <p:ph type="subTitle" idx="1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0" name="Google Shape;2360;p200"/>
          <p:cNvSpPr txBox="1">
            <a:spLocks noGrp="1"/>
          </p:cNvSpPr>
          <p:nvPr>
            <p:ph type="subTitle" idx="8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1" name="Google Shape;2361;p200"/>
          <p:cNvSpPr txBox="1">
            <a:spLocks noGrp="1"/>
          </p:cNvSpPr>
          <p:nvPr>
            <p:ph type="subTitle" idx="9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2" name="Google Shape;2362;p200"/>
          <p:cNvSpPr txBox="1">
            <a:spLocks noGrp="1"/>
          </p:cNvSpPr>
          <p:nvPr>
            <p:ph type="subTitle" idx="13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3" name="Google Shape;2363;p200"/>
          <p:cNvSpPr txBox="1">
            <a:spLocks noGrp="1"/>
          </p:cNvSpPr>
          <p:nvPr>
            <p:ph type="subTitle" idx="14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4" name="Google Shape;2364;p200"/>
          <p:cNvSpPr txBox="1">
            <a:spLocks noGrp="1"/>
          </p:cNvSpPr>
          <p:nvPr>
            <p:ph type="subTitle" idx="15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365" name="Google Shape;2365;p200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366" name="Google Shape;2366;p200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00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00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200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370" name="Google Shape;2370;p200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00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00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200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5" name="Google Shape;2375;p20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6" name="Google Shape;2376;p2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77" name="Google Shape;2377;p201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2378" name="Google Shape;2378;p201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2379" name="Google Shape;2379;p201"/>
              <p:cNvSpPr/>
              <p:nvPr/>
            </p:nvSpPr>
            <p:spPr>
              <a:xfrm rot="5400000" flipH="1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201"/>
              <p:cNvSpPr/>
              <p:nvPr/>
            </p:nvSpPr>
            <p:spPr>
              <a:xfrm rot="-5400000" flipH="1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201"/>
              <p:cNvSpPr/>
              <p:nvPr/>
            </p:nvSpPr>
            <p:spPr>
              <a:xfrm rot="5400000" flipH="1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201"/>
              <p:cNvSpPr/>
              <p:nvPr/>
            </p:nvSpPr>
            <p:spPr>
              <a:xfrm rot="10800000" flipH="1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3" name="Google Shape;2383;p201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2384" name="Google Shape;2384;p201"/>
              <p:cNvSpPr/>
              <p:nvPr/>
            </p:nvSpPr>
            <p:spPr>
              <a:xfrm rot="10800000" flipH="1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01"/>
              <p:cNvSpPr/>
              <p:nvPr/>
            </p:nvSpPr>
            <p:spPr>
              <a:xfrm rot="5400000" flipH="1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01"/>
              <p:cNvSpPr/>
              <p:nvPr/>
            </p:nvSpPr>
            <p:spPr>
              <a:xfrm rot="5400000" flipH="1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01"/>
              <p:cNvSpPr/>
              <p:nvPr/>
            </p:nvSpPr>
            <p:spPr>
              <a:xfrm rot="5400000" flipH="1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9" name="Google Shape;2389;p20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20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91" name="Google Shape;2391;p20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392" name="Google Shape;2392;p202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393" name="Google Shape;2393;p202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02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02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02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7" name="Google Shape;2397;p202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398" name="Google Shape;2398;p202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02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02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20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p20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04" name="Google Shape;2404;p203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2405" name="Google Shape;2405;p203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2406" name="Google Shape;2406;p20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0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0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9" name="Google Shape;2409;p203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2410" name="Google Shape;2410;p20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20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20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4" name="Google Shape;2414;p20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5" name="Google Shape;2415;p20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16" name="Google Shape;2416;p204"/>
          <p:cNvSpPr txBox="1">
            <a:spLocks noGrp="1"/>
          </p:cNvSpPr>
          <p:nvPr>
            <p:ph type="body" idx="1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17" name="Google Shape;2417;p204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418" name="Google Shape;2418;p204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04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04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2" name="Google Shape;2422;p20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20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4" name="Google Shape;2424;p205"/>
          <p:cNvSpPr txBox="1">
            <a:spLocks noGrp="1"/>
          </p:cNvSpPr>
          <p:nvPr>
            <p:ph type="body" idx="1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25" name="Google Shape;2425;p20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426" name="Google Shape;2426;p205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427" name="Google Shape;2427;p205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05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05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05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1" name="Google Shape;2431;p205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432" name="Google Shape;2432;p205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205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205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6" name="Google Shape;2436;p20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20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38" name="Google Shape;2438;p206"/>
          <p:cNvSpPr txBox="1">
            <a:spLocks noGrp="1"/>
          </p:cNvSpPr>
          <p:nvPr>
            <p:ph type="subTitle" idx="1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9" name="Google Shape;2439;p206"/>
          <p:cNvSpPr txBox="1">
            <a:spLocks noGrp="1"/>
          </p:cNvSpPr>
          <p:nvPr>
            <p:ph type="subTitle" idx="2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0" name="Google Shape;2440;p206"/>
          <p:cNvSpPr txBox="1">
            <a:spLocks noGrp="1"/>
          </p:cNvSpPr>
          <p:nvPr>
            <p:ph type="subTitle" idx="3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1" name="Google Shape;2441;p206"/>
          <p:cNvSpPr txBox="1">
            <a:spLocks noGrp="1"/>
          </p:cNvSpPr>
          <p:nvPr>
            <p:ph type="subTitle" idx="4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42" name="Google Shape;2442;p206"/>
          <p:cNvSpPr txBox="1">
            <a:spLocks noGrp="1"/>
          </p:cNvSpPr>
          <p:nvPr>
            <p:ph type="subTitle" idx="5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43" name="Google Shape;2443;p206"/>
          <p:cNvSpPr txBox="1">
            <a:spLocks noGrp="1"/>
          </p:cNvSpPr>
          <p:nvPr>
            <p:ph type="subTitle" idx="6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444" name="Google Shape;2444;p206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445" name="Google Shape;2445;p206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06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06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06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06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06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20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20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54" name="Google Shape;2454;p207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5" name="Google Shape;2455;p207"/>
          <p:cNvSpPr txBox="1">
            <a:spLocks noGrp="1"/>
          </p:cNvSpPr>
          <p:nvPr>
            <p:ph type="subTitle" idx="2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6" name="Google Shape;2456;p207"/>
          <p:cNvSpPr txBox="1">
            <a:spLocks noGrp="1"/>
          </p:cNvSpPr>
          <p:nvPr>
            <p:ph type="subTitle" idx="3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7" name="Google Shape;2457;p207"/>
          <p:cNvSpPr txBox="1">
            <a:spLocks noGrp="1"/>
          </p:cNvSpPr>
          <p:nvPr>
            <p:ph type="subTitle" idx="4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8" name="Google Shape;2458;p207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59" name="Google Shape;2459;p207"/>
          <p:cNvSpPr txBox="1">
            <a:spLocks noGrp="1"/>
          </p:cNvSpPr>
          <p:nvPr>
            <p:ph type="subTitle" idx="6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60" name="Google Shape;2460;p207"/>
          <p:cNvSpPr txBox="1">
            <a:spLocks noGrp="1"/>
          </p:cNvSpPr>
          <p:nvPr>
            <p:ph type="subTitle" idx="7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61" name="Google Shape;2461;p207"/>
          <p:cNvSpPr txBox="1">
            <a:spLocks noGrp="1"/>
          </p:cNvSpPr>
          <p:nvPr>
            <p:ph type="subTitle" idx="8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462" name="Google Shape;2462;p207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2463" name="Google Shape;2463;p207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07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07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6" name="Google Shape;2466;p207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2467" name="Google Shape;2467;p207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207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207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07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2" name="Google Shape;2472;p20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3" name="Google Shape;2473;p20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74" name="Google Shape;2474;p208"/>
          <p:cNvSpPr txBox="1">
            <a:spLocks noGrp="1"/>
          </p:cNvSpPr>
          <p:nvPr>
            <p:ph type="subTitle" idx="1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5" name="Google Shape;2475;p208"/>
          <p:cNvSpPr txBox="1">
            <a:spLocks noGrp="1"/>
          </p:cNvSpPr>
          <p:nvPr>
            <p:ph type="subTitle" idx="2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6" name="Google Shape;2476;p208"/>
          <p:cNvSpPr txBox="1">
            <a:spLocks noGrp="1"/>
          </p:cNvSpPr>
          <p:nvPr>
            <p:ph type="subTitle" idx="3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7" name="Google Shape;2477;p208"/>
          <p:cNvSpPr txBox="1">
            <a:spLocks noGrp="1"/>
          </p:cNvSpPr>
          <p:nvPr>
            <p:ph type="subTitle" idx="4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8" name="Google Shape;2478;p208"/>
          <p:cNvSpPr txBox="1">
            <a:spLocks noGrp="1"/>
          </p:cNvSpPr>
          <p:nvPr>
            <p:ph type="subTitle" idx="5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9" name="Google Shape;2479;p208"/>
          <p:cNvSpPr txBox="1">
            <a:spLocks noGrp="1"/>
          </p:cNvSpPr>
          <p:nvPr>
            <p:ph type="subTitle" idx="6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80" name="Google Shape;2480;p208"/>
          <p:cNvSpPr txBox="1">
            <a:spLocks noGrp="1"/>
          </p:cNvSpPr>
          <p:nvPr>
            <p:ph type="subTitle" idx="7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81" name="Google Shape;2481;p208"/>
          <p:cNvSpPr txBox="1">
            <a:spLocks noGrp="1"/>
          </p:cNvSpPr>
          <p:nvPr>
            <p:ph type="subTitle" idx="8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82" name="Google Shape;2482;p208"/>
          <p:cNvSpPr txBox="1">
            <a:spLocks noGrp="1"/>
          </p:cNvSpPr>
          <p:nvPr>
            <p:ph type="subTitle" idx="9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83" name="Google Shape;2483;p208"/>
          <p:cNvSpPr txBox="1">
            <a:spLocks noGrp="1"/>
          </p:cNvSpPr>
          <p:nvPr>
            <p:ph type="subTitle" idx="13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84" name="Google Shape;2484;p208"/>
          <p:cNvSpPr txBox="1">
            <a:spLocks noGrp="1"/>
          </p:cNvSpPr>
          <p:nvPr>
            <p:ph type="subTitle" idx="14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85" name="Google Shape;2485;p208"/>
          <p:cNvSpPr txBox="1">
            <a:spLocks noGrp="1"/>
          </p:cNvSpPr>
          <p:nvPr>
            <p:ph type="subTitle" idx="15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486" name="Google Shape;2486;p208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2487" name="Google Shape;2487;p208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08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08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08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08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08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08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08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2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48" name="Google Shape;148;p2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6" name="Google Shape;2496;p20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7" name="Google Shape;2497;p209"/>
          <p:cNvSpPr txBox="1">
            <a:spLocks noGrp="1"/>
          </p:cNvSpPr>
          <p:nvPr>
            <p:ph type="title" hasCustomPrompt="1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8" name="Google Shape;2498;p209"/>
          <p:cNvSpPr txBox="1">
            <a:spLocks noGrp="1"/>
          </p:cNvSpPr>
          <p:nvPr>
            <p:ph type="subTitle" idx="1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99" name="Google Shape;2499;p209"/>
          <p:cNvSpPr txBox="1">
            <a:spLocks noGrp="1"/>
          </p:cNvSpPr>
          <p:nvPr>
            <p:ph type="title" idx="2" hasCustomPrompt="1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0" name="Google Shape;2500;p209"/>
          <p:cNvSpPr txBox="1">
            <a:spLocks noGrp="1"/>
          </p:cNvSpPr>
          <p:nvPr>
            <p:ph type="subTitle" idx="3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01" name="Google Shape;2501;p209"/>
          <p:cNvSpPr txBox="1">
            <a:spLocks noGrp="1"/>
          </p:cNvSpPr>
          <p:nvPr>
            <p:ph type="title" idx="4" hasCustomPrompt="1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2" name="Google Shape;2502;p209"/>
          <p:cNvSpPr txBox="1">
            <a:spLocks noGrp="1"/>
          </p:cNvSpPr>
          <p:nvPr>
            <p:ph type="subTitle" idx="5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503" name="Google Shape;2503;p209"/>
          <p:cNvSpPr>
            <a:spLocks noGrp="1"/>
          </p:cNvSpPr>
          <p:nvPr>
            <p:ph type="pic" idx="6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04" name="Google Shape;2504;p209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2505" name="Google Shape;2505;p209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09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09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09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0" name="Google Shape;2510;p21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1" name="Google Shape;2511;p210"/>
          <p:cNvSpPr txBox="1">
            <a:spLocks noGrp="1"/>
          </p:cNvSpPr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2" name="Google Shape;2512;p210"/>
          <p:cNvSpPr txBox="1">
            <a:spLocks noGrp="1"/>
          </p:cNvSpPr>
          <p:nvPr>
            <p:ph type="subTitle" idx="1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3" name="Google Shape;2513;p210"/>
          <p:cNvSpPr>
            <a:spLocks noGrp="1"/>
          </p:cNvSpPr>
          <p:nvPr>
            <p:ph type="pic" idx="2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2514" name="Google Shape;2514;p210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sz="1200" b="1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515" name="Google Shape;2515;p210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2516" name="Google Shape;2516;p210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10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10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10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1" name="Google Shape;2521;p21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2" name="Google Shape;2522;p21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523" name="Google Shape;2523;p211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11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11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11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11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11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11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11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11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11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p21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5" name="Google Shape;2535;p212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536" name="Google Shape;2536;p212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12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12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12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12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12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12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12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12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12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0" name="Google Shape;2550;p2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1" name="Google Shape;2551;p214"/>
          <p:cNvSpPr txBox="1">
            <a:spLocks noGrp="1"/>
          </p:cNvSpPr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52" name="Google Shape;2552;p214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53" name="Google Shape;2553;p214"/>
          <p:cNvSpPr>
            <a:spLocks noGrp="1"/>
          </p:cNvSpPr>
          <p:nvPr>
            <p:ph type="pic" idx="2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54" name="Google Shape;2554;p214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2555" name="Google Shape;2555;p214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14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14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2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0" name="Google Shape;2560;p215"/>
          <p:cNvSpPr txBox="1">
            <a:spLocks noGrp="1"/>
          </p:cNvSpPr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61" name="Google Shape;2561;p215"/>
          <p:cNvSpPr txBox="1">
            <a:spLocks noGrp="1"/>
          </p:cNvSpPr>
          <p:nvPr>
            <p:ph type="title" idx="2" hasCustomPrompt="1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2" name="Google Shape;2562;p215"/>
          <p:cNvSpPr>
            <a:spLocks noGrp="1"/>
          </p:cNvSpPr>
          <p:nvPr>
            <p:ph type="pic" idx="3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63" name="Google Shape;2563;p215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2564" name="Google Shape;2564;p215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15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7" name="Google Shape;2567;p2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8" name="Google Shape;2568;p2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69" name="Google Shape;2569;p216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570" name="Google Shape;2570;p216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571" name="Google Shape;2571;p216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16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16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5" name="Google Shape;2575;p21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6" name="Google Shape;2576;p2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77" name="Google Shape;2577;p217"/>
          <p:cNvSpPr txBox="1">
            <a:spLocks noGrp="1"/>
          </p:cNvSpPr>
          <p:nvPr>
            <p:ph type="subTitle" idx="1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78" name="Google Shape;2578;p217"/>
          <p:cNvSpPr txBox="1">
            <a:spLocks noGrp="1"/>
          </p:cNvSpPr>
          <p:nvPr>
            <p:ph type="subTitle" idx="2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79" name="Google Shape;2579;p217"/>
          <p:cNvSpPr txBox="1">
            <a:spLocks noGrp="1"/>
          </p:cNvSpPr>
          <p:nvPr>
            <p:ph type="subTitle" idx="3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80" name="Google Shape;2580;p217"/>
          <p:cNvSpPr txBox="1">
            <a:spLocks noGrp="1"/>
          </p:cNvSpPr>
          <p:nvPr>
            <p:ph type="subTitle" idx="4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581" name="Google Shape;2581;p21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582" name="Google Shape;2582;p21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1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1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1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1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1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9" name="Google Shape;2589;p21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0" name="Google Shape;2590;p2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591" name="Google Shape;2591;p218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2592" name="Google Shape;2592;p218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2593" name="Google Shape;2593;p218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21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218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21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21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8" name="Google Shape;2598;p218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2599" name="Google Shape;2599;p21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21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21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218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218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218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6" name="Google Shape;2606;p2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219"/>
          <p:cNvSpPr txBox="1">
            <a:spLocks noGrp="1"/>
          </p:cNvSpPr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08" name="Google Shape;2608;p219"/>
          <p:cNvSpPr txBox="1">
            <a:spLocks noGrp="1"/>
          </p:cNvSpPr>
          <p:nvPr>
            <p:ph type="subTitle" idx="1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609" name="Google Shape;2609;p219"/>
          <p:cNvSpPr>
            <a:spLocks noGrp="1"/>
          </p:cNvSpPr>
          <p:nvPr>
            <p:ph type="pic" idx="2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610" name="Google Shape;2610;p219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2611" name="Google Shape;2611;p219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2" name="Google Shape;2612;p219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2613" name="Google Shape;2613;p219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219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title" hasCustomPrompt="1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23"/>
          <p:cNvSpPr>
            <a:spLocks noGrp="1"/>
          </p:cNvSpPr>
          <p:nvPr>
            <p:ph type="pic" idx="2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9" name="Google Shape;159;p23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160" name="Google Shape;160;p23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6" name="Google Shape;2616;p2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Google Shape;2617;p22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618" name="Google Shape;2618;p220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2619" name="Google Shape;2619;p220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2620" name="Google Shape;2620;p220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220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220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3" name="Google Shape;2623;p220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2624" name="Google Shape;2624;p220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220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220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8" name="Google Shape;2628;p22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9" name="Google Shape;2629;p221"/>
          <p:cNvSpPr txBox="1">
            <a:spLocks noGrp="1"/>
          </p:cNvSpPr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630" name="Google Shape;2630;p221"/>
          <p:cNvSpPr txBox="1">
            <a:spLocks noGrp="1"/>
          </p:cNvSpPr>
          <p:nvPr>
            <p:ph type="subTitle" idx="1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2631" name="Google Shape;2631;p221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632" name="Google Shape;2632;p221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221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221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5" name="Google Shape;2635;p221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636" name="Google Shape;2636;p221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221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221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221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1" name="Google Shape;2641;p2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2" name="Google Shape;2642;p22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643" name="Google Shape;2643;p22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644" name="Google Shape;2644;p22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2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2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2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2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2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1" name="Google Shape;2651;p22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2" name="Google Shape;2652;p223"/>
          <p:cNvSpPr txBox="1">
            <a:spLocks noGrp="1"/>
          </p:cNvSpPr>
          <p:nvPr>
            <p:ph type="title" hasCustomPrompt="1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53" name="Google Shape;2653;p223"/>
          <p:cNvSpPr txBox="1">
            <a:spLocks noGrp="1"/>
          </p:cNvSpPr>
          <p:nvPr>
            <p:ph type="subTitle" idx="1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54" name="Google Shape;2654;p223"/>
          <p:cNvSpPr>
            <a:spLocks noGrp="1"/>
          </p:cNvSpPr>
          <p:nvPr>
            <p:ph type="pic" idx="2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655" name="Google Shape;2655;p223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2656" name="Google Shape;2656;p223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23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223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223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23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" name="Google Shape;2663;p2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4" name="Google Shape;2664;p2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22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6" name="Google Shape;2666;p225"/>
          <p:cNvSpPr txBox="1">
            <a:spLocks noGrp="1"/>
          </p:cNvSpPr>
          <p:nvPr>
            <p:ph type="title" idx="3" hasCustomPrompt="1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7" name="Google Shape;2667;p225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8" name="Google Shape;2668;p225"/>
          <p:cNvSpPr txBox="1">
            <a:spLocks noGrp="1"/>
          </p:cNvSpPr>
          <p:nvPr>
            <p:ph type="title" idx="5" hasCustomPrompt="1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9" name="Google Shape;2669;p225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0" name="Google Shape;2670;p225"/>
          <p:cNvSpPr txBox="1">
            <a:spLocks noGrp="1"/>
          </p:cNvSpPr>
          <p:nvPr>
            <p:ph type="title" idx="7" hasCustomPrompt="1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71" name="Google Shape;2671;p225"/>
          <p:cNvSpPr txBox="1">
            <a:spLocks noGrp="1"/>
          </p:cNvSpPr>
          <p:nvPr>
            <p:ph type="subTitle" idx="1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72" name="Google Shape;2672;p225"/>
          <p:cNvSpPr txBox="1">
            <a:spLocks noGrp="1"/>
          </p:cNvSpPr>
          <p:nvPr>
            <p:ph type="subTitle" idx="8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73" name="Google Shape;2673;p225"/>
          <p:cNvSpPr txBox="1">
            <a:spLocks noGrp="1"/>
          </p:cNvSpPr>
          <p:nvPr>
            <p:ph type="subTitle" idx="9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74" name="Google Shape;2674;p225"/>
          <p:cNvSpPr txBox="1">
            <a:spLocks noGrp="1"/>
          </p:cNvSpPr>
          <p:nvPr>
            <p:ph type="subTitle" idx="13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75" name="Google Shape;2675;p225"/>
          <p:cNvSpPr txBox="1">
            <a:spLocks noGrp="1"/>
          </p:cNvSpPr>
          <p:nvPr>
            <p:ph type="subTitle" idx="14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76" name="Google Shape;2676;p225"/>
          <p:cNvSpPr txBox="1">
            <a:spLocks noGrp="1"/>
          </p:cNvSpPr>
          <p:nvPr>
            <p:ph type="subTitle" idx="15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677" name="Google Shape;2677;p225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2678" name="Google Shape;2678;p225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25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25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81" name="Google Shape;2681;p225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2682" name="Google Shape;2682;p225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225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225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225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7" name="Google Shape;2687;p2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8" name="Google Shape;2688;p2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689" name="Google Shape;2689;p226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2690" name="Google Shape;2690;p226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2691" name="Google Shape;2691;p226"/>
              <p:cNvSpPr/>
              <p:nvPr/>
            </p:nvSpPr>
            <p:spPr>
              <a:xfrm rot="5400000" flipH="1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226"/>
              <p:cNvSpPr/>
              <p:nvPr/>
            </p:nvSpPr>
            <p:spPr>
              <a:xfrm rot="-5400000" flipH="1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226"/>
              <p:cNvSpPr/>
              <p:nvPr/>
            </p:nvSpPr>
            <p:spPr>
              <a:xfrm rot="5400000" flipH="1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226"/>
              <p:cNvSpPr/>
              <p:nvPr/>
            </p:nvSpPr>
            <p:spPr>
              <a:xfrm rot="10800000" flipH="1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5" name="Google Shape;2695;p226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2696" name="Google Shape;2696;p226"/>
              <p:cNvSpPr/>
              <p:nvPr/>
            </p:nvSpPr>
            <p:spPr>
              <a:xfrm rot="10800000" flipH="1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226"/>
              <p:cNvSpPr/>
              <p:nvPr/>
            </p:nvSpPr>
            <p:spPr>
              <a:xfrm rot="5400000" flipH="1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226"/>
              <p:cNvSpPr/>
              <p:nvPr/>
            </p:nvSpPr>
            <p:spPr>
              <a:xfrm rot="5400000" flipH="1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226"/>
              <p:cNvSpPr/>
              <p:nvPr/>
            </p:nvSpPr>
            <p:spPr>
              <a:xfrm rot="5400000" flipH="1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1" name="Google Shape;2701;p2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2" name="Google Shape;2702;p2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703" name="Google Shape;2703;p2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704" name="Google Shape;2704;p227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705" name="Google Shape;2705;p227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227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227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227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9" name="Google Shape;2709;p227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710" name="Google Shape;2710;p227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227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227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4" name="Google Shape;2714;p2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5" name="Google Shape;2715;p2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716" name="Google Shape;2716;p228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2717" name="Google Shape;2717;p228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2718" name="Google Shape;2718;p22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22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22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1" name="Google Shape;2721;p228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2722" name="Google Shape;2722;p22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22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22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6" name="Google Shape;2726;p2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p2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28" name="Google Shape;2728;p229"/>
          <p:cNvSpPr txBox="1">
            <a:spLocks noGrp="1"/>
          </p:cNvSpPr>
          <p:nvPr>
            <p:ph type="body" idx="1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729" name="Google Shape;2729;p229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730" name="Google Shape;2730;p229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29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29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" name="Google Shape;2734;p2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5" name="Google Shape;2735;p2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230"/>
          <p:cNvSpPr txBox="1">
            <a:spLocks noGrp="1"/>
          </p:cNvSpPr>
          <p:nvPr>
            <p:ph type="body" idx="1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737" name="Google Shape;2737;p2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738" name="Google Shape;2738;p230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739" name="Google Shape;2739;p230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30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30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30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3" name="Google Shape;2743;p230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744" name="Google Shape;2744;p230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30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30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8" name="Google Shape;2748;p2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9" name="Google Shape;2749;p2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0" name="Google Shape;2750;p231"/>
          <p:cNvSpPr txBox="1">
            <a:spLocks noGrp="1"/>
          </p:cNvSpPr>
          <p:nvPr>
            <p:ph type="subTitle" idx="1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51" name="Google Shape;2751;p231"/>
          <p:cNvSpPr txBox="1">
            <a:spLocks noGrp="1"/>
          </p:cNvSpPr>
          <p:nvPr>
            <p:ph type="subTitle" idx="2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52" name="Google Shape;2752;p231"/>
          <p:cNvSpPr txBox="1">
            <a:spLocks noGrp="1"/>
          </p:cNvSpPr>
          <p:nvPr>
            <p:ph type="subTitle" idx="3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53" name="Google Shape;2753;p231"/>
          <p:cNvSpPr txBox="1">
            <a:spLocks noGrp="1"/>
          </p:cNvSpPr>
          <p:nvPr>
            <p:ph type="subTitle" idx="4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54" name="Google Shape;2754;p231"/>
          <p:cNvSpPr txBox="1">
            <a:spLocks noGrp="1"/>
          </p:cNvSpPr>
          <p:nvPr>
            <p:ph type="subTitle" idx="5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55" name="Google Shape;2755;p231"/>
          <p:cNvSpPr txBox="1">
            <a:spLocks noGrp="1"/>
          </p:cNvSpPr>
          <p:nvPr>
            <p:ph type="subTitle" idx="6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756" name="Google Shape;2756;p231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757" name="Google Shape;2757;p231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31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31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31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31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31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" name="Google Shape;2764;p2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5" name="Google Shape;2765;p2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66" name="Google Shape;2766;p232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7" name="Google Shape;2767;p232"/>
          <p:cNvSpPr txBox="1">
            <a:spLocks noGrp="1"/>
          </p:cNvSpPr>
          <p:nvPr>
            <p:ph type="subTitle" idx="2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232"/>
          <p:cNvSpPr txBox="1">
            <a:spLocks noGrp="1"/>
          </p:cNvSpPr>
          <p:nvPr>
            <p:ph type="subTitle" idx="3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9" name="Google Shape;2769;p232"/>
          <p:cNvSpPr txBox="1">
            <a:spLocks noGrp="1"/>
          </p:cNvSpPr>
          <p:nvPr>
            <p:ph type="subTitle" idx="4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232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71" name="Google Shape;2771;p232"/>
          <p:cNvSpPr txBox="1">
            <a:spLocks noGrp="1"/>
          </p:cNvSpPr>
          <p:nvPr>
            <p:ph type="subTitle" idx="6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72" name="Google Shape;2772;p232"/>
          <p:cNvSpPr txBox="1">
            <a:spLocks noGrp="1"/>
          </p:cNvSpPr>
          <p:nvPr>
            <p:ph type="subTitle" idx="7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73" name="Google Shape;2773;p232"/>
          <p:cNvSpPr txBox="1">
            <a:spLocks noGrp="1"/>
          </p:cNvSpPr>
          <p:nvPr>
            <p:ph type="subTitle" idx="8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774" name="Google Shape;2774;p232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2775" name="Google Shape;2775;p232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32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32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8" name="Google Shape;2778;p232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2779" name="Google Shape;2779;p232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232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232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32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4" name="Google Shape;2784;p23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2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6" name="Google Shape;2786;p233"/>
          <p:cNvSpPr txBox="1">
            <a:spLocks noGrp="1"/>
          </p:cNvSpPr>
          <p:nvPr>
            <p:ph type="subTitle" idx="1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233"/>
          <p:cNvSpPr txBox="1">
            <a:spLocks noGrp="1"/>
          </p:cNvSpPr>
          <p:nvPr>
            <p:ph type="subTitle" idx="2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8" name="Google Shape;2788;p233"/>
          <p:cNvSpPr txBox="1">
            <a:spLocks noGrp="1"/>
          </p:cNvSpPr>
          <p:nvPr>
            <p:ph type="subTitle" idx="3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233"/>
          <p:cNvSpPr txBox="1">
            <a:spLocks noGrp="1"/>
          </p:cNvSpPr>
          <p:nvPr>
            <p:ph type="subTitle" idx="4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0" name="Google Shape;2790;p233"/>
          <p:cNvSpPr txBox="1">
            <a:spLocks noGrp="1"/>
          </p:cNvSpPr>
          <p:nvPr>
            <p:ph type="subTitle" idx="5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233"/>
          <p:cNvSpPr txBox="1">
            <a:spLocks noGrp="1"/>
          </p:cNvSpPr>
          <p:nvPr>
            <p:ph type="subTitle" idx="6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2" name="Google Shape;2792;p233"/>
          <p:cNvSpPr txBox="1">
            <a:spLocks noGrp="1"/>
          </p:cNvSpPr>
          <p:nvPr>
            <p:ph type="subTitle" idx="7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93" name="Google Shape;2793;p233"/>
          <p:cNvSpPr txBox="1">
            <a:spLocks noGrp="1"/>
          </p:cNvSpPr>
          <p:nvPr>
            <p:ph type="subTitle" idx="8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94" name="Google Shape;2794;p233"/>
          <p:cNvSpPr txBox="1">
            <a:spLocks noGrp="1"/>
          </p:cNvSpPr>
          <p:nvPr>
            <p:ph type="subTitle" idx="9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95" name="Google Shape;2795;p233"/>
          <p:cNvSpPr txBox="1">
            <a:spLocks noGrp="1"/>
          </p:cNvSpPr>
          <p:nvPr>
            <p:ph type="subTitle" idx="13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96" name="Google Shape;2796;p233"/>
          <p:cNvSpPr txBox="1">
            <a:spLocks noGrp="1"/>
          </p:cNvSpPr>
          <p:nvPr>
            <p:ph type="subTitle" idx="14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97" name="Google Shape;2797;p233"/>
          <p:cNvSpPr txBox="1">
            <a:spLocks noGrp="1"/>
          </p:cNvSpPr>
          <p:nvPr>
            <p:ph type="subTitle" idx="15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798" name="Google Shape;2798;p233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2799" name="Google Shape;2799;p233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33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33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33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33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33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33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33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8" name="Google Shape;2808;p23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9" name="Google Shape;2809;p234"/>
          <p:cNvSpPr txBox="1">
            <a:spLocks noGrp="1"/>
          </p:cNvSpPr>
          <p:nvPr>
            <p:ph type="title" hasCustomPrompt="1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0" name="Google Shape;2810;p234"/>
          <p:cNvSpPr txBox="1">
            <a:spLocks noGrp="1"/>
          </p:cNvSpPr>
          <p:nvPr>
            <p:ph type="subTitle" idx="1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11" name="Google Shape;2811;p234"/>
          <p:cNvSpPr txBox="1">
            <a:spLocks noGrp="1"/>
          </p:cNvSpPr>
          <p:nvPr>
            <p:ph type="title" idx="2" hasCustomPrompt="1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2" name="Google Shape;2812;p234"/>
          <p:cNvSpPr txBox="1">
            <a:spLocks noGrp="1"/>
          </p:cNvSpPr>
          <p:nvPr>
            <p:ph type="subTitle" idx="3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13" name="Google Shape;2813;p234"/>
          <p:cNvSpPr txBox="1">
            <a:spLocks noGrp="1"/>
          </p:cNvSpPr>
          <p:nvPr>
            <p:ph type="title" idx="4" hasCustomPrompt="1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4" name="Google Shape;2814;p234"/>
          <p:cNvSpPr txBox="1">
            <a:spLocks noGrp="1"/>
          </p:cNvSpPr>
          <p:nvPr>
            <p:ph type="subTitle" idx="5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15" name="Google Shape;2815;p234"/>
          <p:cNvSpPr>
            <a:spLocks noGrp="1"/>
          </p:cNvSpPr>
          <p:nvPr>
            <p:ph type="pic" idx="6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16" name="Google Shape;2816;p234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2817" name="Google Shape;2817;p234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34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34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34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2" name="Google Shape;2822;p2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p235"/>
          <p:cNvSpPr txBox="1">
            <a:spLocks noGrp="1"/>
          </p:cNvSpPr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235"/>
          <p:cNvSpPr txBox="1">
            <a:spLocks noGrp="1"/>
          </p:cNvSpPr>
          <p:nvPr>
            <p:ph type="subTitle" idx="1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5" name="Google Shape;2825;p235"/>
          <p:cNvSpPr>
            <a:spLocks noGrp="1"/>
          </p:cNvSpPr>
          <p:nvPr>
            <p:ph type="pic" idx="2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2826" name="Google Shape;2826;p235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sz="1200" b="1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827" name="Google Shape;2827;p235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2828" name="Google Shape;2828;p235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35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35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35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3" name="Google Shape;2833;p23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4" name="Google Shape;2834;p236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835" name="Google Shape;2835;p236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36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36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36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36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36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36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36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36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36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" name="Google Shape;2846;p23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7" name="Google Shape;2847;p237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848" name="Google Shape;2848;p237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37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37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37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37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37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37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37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37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37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 idx="3" hasCustomPrompt="1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25"/>
          <p:cNvSpPr txBox="1">
            <a:spLocks noGrp="1"/>
          </p:cNvSpPr>
          <p:nvPr>
            <p:ph type="title" idx="5" hasCustomPrompt="1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25"/>
          <p:cNvSpPr txBox="1">
            <a:spLocks noGrp="1"/>
          </p:cNvSpPr>
          <p:nvPr>
            <p:ph type="title" idx="7" hasCustomPrompt="1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1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8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9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13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14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15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1" name="Google Shape;181;p25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82" name="Google Shape;182;p25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25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86" name="Google Shape;186;p25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5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5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5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26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194" name="Google Shape;194;p26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195" name="Google Shape;195;p26"/>
              <p:cNvSpPr/>
              <p:nvPr/>
            </p:nvSpPr>
            <p:spPr>
              <a:xfrm rot="5400000" flipH="1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 rot="-5400000" flipH="1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 rot="5400000" flipH="1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 rot="10800000" flipH="1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26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200" name="Google Shape;200;p26"/>
              <p:cNvSpPr/>
              <p:nvPr/>
            </p:nvSpPr>
            <p:spPr>
              <a:xfrm rot="10800000" flipH="1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 rot="5400000" flipH="1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 rot="5400000" flipH="1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 rot="5400000" flipH="1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08" name="Google Shape;208;p27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09" name="Google Shape;209;p27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7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7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7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" name="Google Shape;213;p27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14" name="Google Shape;214;p27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7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8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221" name="Google Shape;221;p28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222" name="Google Shape;222;p2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28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226" name="Google Shape;226;p2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33" name="Google Shape;233;p29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234" name="Google Shape;234;p29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9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1" name="Google Shape;241;p3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42" name="Google Shape;242;p30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243" name="Google Shape;243;p30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0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30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248" name="Google Shape;248;p30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1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2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3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4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subTitle" idx="5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6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60" name="Google Shape;260;p31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61" name="Google Shape;261;p31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2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3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4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6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subTitle" idx="7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8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78" name="Google Shape;278;p32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279" name="Google Shape;279;p32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32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283" name="Google Shape;283;p32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2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2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2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2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3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ubTitle" idx="4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3"/>
          <p:cNvSpPr txBox="1">
            <a:spLocks noGrp="1"/>
          </p:cNvSpPr>
          <p:nvPr>
            <p:ph type="subTitle" idx="5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subTitle" idx="6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3"/>
          <p:cNvSpPr txBox="1">
            <a:spLocks noGrp="1"/>
          </p:cNvSpPr>
          <p:nvPr>
            <p:ph type="subTitle" idx="7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subTitle" idx="8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8" name="Google Shape;298;p33"/>
          <p:cNvSpPr txBox="1">
            <a:spLocks noGrp="1"/>
          </p:cNvSpPr>
          <p:nvPr>
            <p:ph type="subTitle" idx="9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13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14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subTitle" idx="15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303" name="Google Shape;303;p33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>
            <a:spLocks noGrp="1"/>
          </p:cNvSpPr>
          <p:nvPr>
            <p:ph type="title" hasCustomPrompt="1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34"/>
          <p:cNvSpPr txBox="1">
            <a:spLocks noGrp="1"/>
          </p:cNvSpPr>
          <p:nvPr>
            <p:ph type="subTitle" idx="1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title" idx="2" hasCustomPrompt="1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6" name="Google Shape;316;p34"/>
          <p:cNvSpPr txBox="1">
            <a:spLocks noGrp="1"/>
          </p:cNvSpPr>
          <p:nvPr>
            <p:ph type="subTitle" idx="3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title" idx="4" hasCustomPrompt="1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34"/>
          <p:cNvSpPr txBox="1">
            <a:spLocks noGrp="1"/>
          </p:cNvSpPr>
          <p:nvPr>
            <p:ph type="subTitle" idx="5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19" name="Google Shape;319;p34"/>
          <p:cNvSpPr>
            <a:spLocks noGrp="1"/>
          </p:cNvSpPr>
          <p:nvPr>
            <p:ph type="pic" idx="6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20" name="Google Shape;320;p34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321" name="Google Shape;321;p34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ubTitle" idx="1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5"/>
          <p:cNvSpPr>
            <a:spLocks noGrp="1"/>
          </p:cNvSpPr>
          <p:nvPr>
            <p:ph type="pic" idx="2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35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sz="1200" b="1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331" name="Google Shape;331;p35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332" name="Google Shape;332;p35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36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339" name="Google Shape;339;p36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37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352" name="Google Shape;352;p37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 txBox="1">
            <a:spLocks noGrp="1"/>
          </p:cNvSpPr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39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9" name="Google Shape;369;p39"/>
          <p:cNvSpPr>
            <a:spLocks noGrp="1"/>
          </p:cNvSpPr>
          <p:nvPr>
            <p:ph type="pic" idx="2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0" name="Google Shape;370;p39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371" name="Google Shape;371;p39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0"/>
          <p:cNvSpPr txBox="1">
            <a:spLocks noGrp="1"/>
          </p:cNvSpPr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7" name="Google Shape;377;p40"/>
          <p:cNvSpPr txBox="1">
            <a:spLocks noGrp="1"/>
          </p:cNvSpPr>
          <p:nvPr>
            <p:ph type="title" idx="2" hasCustomPrompt="1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40"/>
          <p:cNvSpPr>
            <a:spLocks noGrp="1"/>
          </p:cNvSpPr>
          <p:nvPr>
            <p:ph type="pic" idx="3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9" name="Google Shape;379;p40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380" name="Google Shape;380;p40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1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86" name="Google Shape;386;p41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387" name="Google Shape;387;p41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42"/>
          <p:cNvSpPr txBox="1">
            <a:spLocks noGrp="1"/>
          </p:cNvSpPr>
          <p:nvPr>
            <p:ph type="subTitle" idx="1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subTitle" idx="2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ubTitle" idx="3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6" name="Google Shape;396;p42"/>
          <p:cNvSpPr txBox="1">
            <a:spLocks noGrp="1"/>
          </p:cNvSpPr>
          <p:nvPr>
            <p:ph type="subTitle" idx="4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97" name="Google Shape;397;p4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398" name="Google Shape;398;p4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7" name="Google Shape;407;p43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408" name="Google Shape;408;p43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409" name="Google Shape;409;p43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3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43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415" name="Google Shape;415;p4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3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3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3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4"/>
          <p:cNvSpPr txBox="1">
            <a:spLocks noGrp="1"/>
          </p:cNvSpPr>
          <p:nvPr>
            <p:ph type="subTitle" idx="1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5" name="Google Shape;425;p44"/>
          <p:cNvSpPr>
            <a:spLocks noGrp="1"/>
          </p:cNvSpPr>
          <p:nvPr>
            <p:ph type="pic" idx="2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26" name="Google Shape;426;p44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427" name="Google Shape;427;p44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8" name="Google Shape;428;p44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429" name="Google Shape;429;p44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4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5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34" name="Google Shape;434;p45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435" name="Google Shape;435;p45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436" name="Google Shape;436;p45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5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5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45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440" name="Google Shape;440;p45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5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45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6"/>
          <p:cNvSpPr txBox="1">
            <a:spLocks noGrp="1"/>
          </p:cNvSpPr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46" name="Google Shape;446;p46"/>
          <p:cNvSpPr txBox="1">
            <a:spLocks noGrp="1"/>
          </p:cNvSpPr>
          <p:nvPr>
            <p:ph type="subTitle" idx="1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447" name="Google Shape;447;p46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448" name="Google Shape;448;p46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1" name="Google Shape;451;p46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452" name="Google Shape;452;p46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6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6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7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59" name="Google Shape;459;p4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460" name="Google Shape;460;p4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8"/>
          <p:cNvSpPr txBox="1">
            <a:spLocks noGrp="1"/>
          </p:cNvSpPr>
          <p:nvPr>
            <p:ph type="title" hasCustomPrompt="1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9" name="Google Shape;469;p48"/>
          <p:cNvSpPr txBox="1">
            <a:spLocks noGrp="1"/>
          </p:cNvSpPr>
          <p:nvPr>
            <p:ph type="subTitle" idx="1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0" name="Google Shape;470;p48"/>
          <p:cNvSpPr>
            <a:spLocks noGrp="1"/>
          </p:cNvSpPr>
          <p:nvPr>
            <p:ph type="pic" idx="2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71" name="Google Shape;471;p48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472" name="Google Shape;472;p48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50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2" name="Google Shape;482;p50"/>
          <p:cNvSpPr txBox="1">
            <a:spLocks noGrp="1"/>
          </p:cNvSpPr>
          <p:nvPr>
            <p:ph type="title" idx="3" hasCustomPrompt="1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3" name="Google Shape;483;p50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4" name="Google Shape;484;p50"/>
          <p:cNvSpPr txBox="1">
            <a:spLocks noGrp="1"/>
          </p:cNvSpPr>
          <p:nvPr>
            <p:ph type="title" idx="5" hasCustomPrompt="1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5" name="Google Shape;485;p50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6" name="Google Shape;486;p50"/>
          <p:cNvSpPr txBox="1">
            <a:spLocks noGrp="1"/>
          </p:cNvSpPr>
          <p:nvPr>
            <p:ph type="title" idx="7" hasCustomPrompt="1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7" name="Google Shape;487;p50"/>
          <p:cNvSpPr txBox="1">
            <a:spLocks noGrp="1"/>
          </p:cNvSpPr>
          <p:nvPr>
            <p:ph type="subTitle" idx="1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8" name="Google Shape;488;p50"/>
          <p:cNvSpPr txBox="1">
            <a:spLocks noGrp="1"/>
          </p:cNvSpPr>
          <p:nvPr>
            <p:ph type="subTitle" idx="8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9" name="Google Shape;489;p50"/>
          <p:cNvSpPr txBox="1">
            <a:spLocks noGrp="1"/>
          </p:cNvSpPr>
          <p:nvPr>
            <p:ph type="subTitle" idx="9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subTitle" idx="13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1" name="Google Shape;491;p50"/>
          <p:cNvSpPr txBox="1">
            <a:spLocks noGrp="1"/>
          </p:cNvSpPr>
          <p:nvPr>
            <p:ph type="subTitle" idx="14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92" name="Google Shape;492;p50"/>
          <p:cNvSpPr txBox="1">
            <a:spLocks noGrp="1"/>
          </p:cNvSpPr>
          <p:nvPr>
            <p:ph type="subTitle" idx="15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93" name="Google Shape;493;p50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494" name="Google Shape;494;p50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7" name="Google Shape;497;p50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498" name="Google Shape;498;p50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50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50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50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05" name="Google Shape;505;p51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506" name="Google Shape;506;p51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507" name="Google Shape;507;p51"/>
              <p:cNvSpPr/>
              <p:nvPr/>
            </p:nvSpPr>
            <p:spPr>
              <a:xfrm rot="5400000" flipH="1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51"/>
              <p:cNvSpPr/>
              <p:nvPr/>
            </p:nvSpPr>
            <p:spPr>
              <a:xfrm rot="-5400000" flipH="1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51"/>
              <p:cNvSpPr/>
              <p:nvPr/>
            </p:nvSpPr>
            <p:spPr>
              <a:xfrm rot="5400000" flipH="1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51"/>
              <p:cNvSpPr/>
              <p:nvPr/>
            </p:nvSpPr>
            <p:spPr>
              <a:xfrm rot="10800000" flipH="1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51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512" name="Google Shape;512;p51"/>
              <p:cNvSpPr/>
              <p:nvPr/>
            </p:nvSpPr>
            <p:spPr>
              <a:xfrm rot="10800000" flipH="1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51"/>
              <p:cNvSpPr/>
              <p:nvPr/>
            </p:nvSpPr>
            <p:spPr>
              <a:xfrm rot="5400000" flipH="1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51"/>
              <p:cNvSpPr/>
              <p:nvPr/>
            </p:nvSpPr>
            <p:spPr>
              <a:xfrm rot="5400000" flipH="1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51"/>
              <p:cNvSpPr/>
              <p:nvPr/>
            </p:nvSpPr>
            <p:spPr>
              <a:xfrm rot="5400000" flipH="1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19" name="Google Shape;519;p5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520" name="Google Shape;520;p52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521" name="Google Shape;521;p52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52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52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52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52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526" name="Google Shape;526;p52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52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52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5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32" name="Google Shape;532;p53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533" name="Google Shape;533;p53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534" name="Google Shape;534;p5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5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5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" name="Google Shape;537;p53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538" name="Google Shape;538;p5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5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54"/>
          <p:cNvSpPr txBox="1">
            <a:spLocks noGrp="1"/>
          </p:cNvSpPr>
          <p:nvPr>
            <p:ph type="body" idx="1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45" name="Google Shape;545;p54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546" name="Google Shape;546;p54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4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4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55"/>
          <p:cNvSpPr txBox="1">
            <a:spLocks noGrp="1"/>
          </p:cNvSpPr>
          <p:nvPr>
            <p:ph type="body" idx="1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53" name="Google Shape;553;p5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554" name="Google Shape;554;p55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555" name="Google Shape;555;p55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55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55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55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" name="Google Shape;559;p55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560" name="Google Shape;560;p55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55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55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ubTitle" idx="1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56"/>
          <p:cNvSpPr txBox="1">
            <a:spLocks noGrp="1"/>
          </p:cNvSpPr>
          <p:nvPr>
            <p:ph type="subTitle" idx="2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56"/>
          <p:cNvSpPr txBox="1">
            <a:spLocks noGrp="1"/>
          </p:cNvSpPr>
          <p:nvPr>
            <p:ph type="subTitle" idx="3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56"/>
          <p:cNvSpPr txBox="1">
            <a:spLocks noGrp="1"/>
          </p:cNvSpPr>
          <p:nvPr>
            <p:ph type="subTitle" idx="4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0" name="Google Shape;570;p56"/>
          <p:cNvSpPr txBox="1">
            <a:spLocks noGrp="1"/>
          </p:cNvSpPr>
          <p:nvPr>
            <p:ph type="subTitle" idx="5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subTitle" idx="6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72" name="Google Shape;572;p56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573" name="Google Shape;573;p56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6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6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6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6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6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5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57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57"/>
          <p:cNvSpPr txBox="1">
            <a:spLocks noGrp="1"/>
          </p:cNvSpPr>
          <p:nvPr>
            <p:ph type="subTitle" idx="2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57"/>
          <p:cNvSpPr txBox="1">
            <a:spLocks noGrp="1"/>
          </p:cNvSpPr>
          <p:nvPr>
            <p:ph type="subTitle" idx="3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57"/>
          <p:cNvSpPr txBox="1">
            <a:spLocks noGrp="1"/>
          </p:cNvSpPr>
          <p:nvPr>
            <p:ph type="subTitle" idx="4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57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7" name="Google Shape;587;p57"/>
          <p:cNvSpPr txBox="1">
            <a:spLocks noGrp="1"/>
          </p:cNvSpPr>
          <p:nvPr>
            <p:ph type="subTitle" idx="6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subTitle" idx="7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9" name="Google Shape;589;p57"/>
          <p:cNvSpPr txBox="1">
            <a:spLocks noGrp="1"/>
          </p:cNvSpPr>
          <p:nvPr>
            <p:ph type="subTitle" idx="8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90" name="Google Shape;590;p57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591" name="Google Shape;591;p57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57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595" name="Google Shape;595;p57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57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57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57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58"/>
          <p:cNvSpPr txBox="1">
            <a:spLocks noGrp="1"/>
          </p:cNvSpPr>
          <p:nvPr>
            <p:ph type="subTitle" idx="1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58"/>
          <p:cNvSpPr txBox="1">
            <a:spLocks noGrp="1"/>
          </p:cNvSpPr>
          <p:nvPr>
            <p:ph type="subTitle" idx="2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58"/>
          <p:cNvSpPr txBox="1">
            <a:spLocks noGrp="1"/>
          </p:cNvSpPr>
          <p:nvPr>
            <p:ph type="subTitle" idx="3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58"/>
          <p:cNvSpPr txBox="1">
            <a:spLocks noGrp="1"/>
          </p:cNvSpPr>
          <p:nvPr>
            <p:ph type="subTitle" idx="4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58"/>
          <p:cNvSpPr txBox="1">
            <a:spLocks noGrp="1"/>
          </p:cNvSpPr>
          <p:nvPr>
            <p:ph type="subTitle" idx="5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58"/>
          <p:cNvSpPr txBox="1">
            <a:spLocks noGrp="1"/>
          </p:cNvSpPr>
          <p:nvPr>
            <p:ph type="subTitle" idx="6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58"/>
          <p:cNvSpPr txBox="1">
            <a:spLocks noGrp="1"/>
          </p:cNvSpPr>
          <p:nvPr>
            <p:ph type="subTitle" idx="7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09" name="Google Shape;609;p58"/>
          <p:cNvSpPr txBox="1">
            <a:spLocks noGrp="1"/>
          </p:cNvSpPr>
          <p:nvPr>
            <p:ph type="subTitle" idx="8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0" name="Google Shape;610;p58"/>
          <p:cNvSpPr txBox="1">
            <a:spLocks noGrp="1"/>
          </p:cNvSpPr>
          <p:nvPr>
            <p:ph type="subTitle" idx="9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1" name="Google Shape;611;p58"/>
          <p:cNvSpPr txBox="1">
            <a:spLocks noGrp="1"/>
          </p:cNvSpPr>
          <p:nvPr>
            <p:ph type="subTitle" idx="13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2" name="Google Shape;612;p58"/>
          <p:cNvSpPr txBox="1">
            <a:spLocks noGrp="1"/>
          </p:cNvSpPr>
          <p:nvPr>
            <p:ph type="subTitle" idx="14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3" name="Google Shape;613;p58"/>
          <p:cNvSpPr txBox="1">
            <a:spLocks noGrp="1"/>
          </p:cNvSpPr>
          <p:nvPr>
            <p:ph type="subTitle" idx="15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614" name="Google Shape;614;p58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615" name="Google Shape;615;p58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8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8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8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8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8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8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8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5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9"/>
          <p:cNvSpPr txBox="1">
            <a:spLocks noGrp="1"/>
          </p:cNvSpPr>
          <p:nvPr>
            <p:ph type="title" hasCustomPrompt="1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6" name="Google Shape;626;p59"/>
          <p:cNvSpPr txBox="1">
            <a:spLocks noGrp="1"/>
          </p:cNvSpPr>
          <p:nvPr>
            <p:ph type="subTitle" idx="1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27" name="Google Shape;627;p59"/>
          <p:cNvSpPr txBox="1">
            <a:spLocks noGrp="1"/>
          </p:cNvSpPr>
          <p:nvPr>
            <p:ph type="title" idx="2" hasCustomPrompt="1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59"/>
          <p:cNvSpPr txBox="1">
            <a:spLocks noGrp="1"/>
          </p:cNvSpPr>
          <p:nvPr>
            <p:ph type="subTitle" idx="3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29" name="Google Shape;629;p59"/>
          <p:cNvSpPr txBox="1">
            <a:spLocks noGrp="1"/>
          </p:cNvSpPr>
          <p:nvPr>
            <p:ph type="title" idx="4" hasCustomPrompt="1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0" name="Google Shape;630;p59"/>
          <p:cNvSpPr txBox="1">
            <a:spLocks noGrp="1"/>
          </p:cNvSpPr>
          <p:nvPr>
            <p:ph type="subTitle" idx="5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31" name="Google Shape;631;p59"/>
          <p:cNvSpPr>
            <a:spLocks noGrp="1"/>
          </p:cNvSpPr>
          <p:nvPr>
            <p:ph type="pic" idx="6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32" name="Google Shape;632;p59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633" name="Google Shape;633;p59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6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0"/>
          <p:cNvSpPr txBox="1">
            <a:spLocks noGrp="1"/>
          </p:cNvSpPr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60"/>
          <p:cNvSpPr txBox="1">
            <a:spLocks noGrp="1"/>
          </p:cNvSpPr>
          <p:nvPr>
            <p:ph type="subTitle" idx="1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60"/>
          <p:cNvSpPr>
            <a:spLocks noGrp="1"/>
          </p:cNvSpPr>
          <p:nvPr>
            <p:ph type="pic" idx="2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p60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sz="1200" b="1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643" name="Google Shape;643;p60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644" name="Google Shape;644;p60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0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0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6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61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651" name="Google Shape;651;p61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1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1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1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6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3" name="Google Shape;663;p62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664" name="Google Shape;664;p62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62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62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62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2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2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2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2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2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2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6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4"/>
          <p:cNvSpPr txBox="1">
            <a:spLocks noGrp="1"/>
          </p:cNvSpPr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80" name="Google Shape;680;p64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1" name="Google Shape;681;p64"/>
          <p:cNvSpPr>
            <a:spLocks noGrp="1"/>
          </p:cNvSpPr>
          <p:nvPr>
            <p:ph type="pic" idx="2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82" name="Google Shape;682;p64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683" name="Google Shape;683;p64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4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6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5"/>
          <p:cNvSpPr txBox="1">
            <a:spLocks noGrp="1"/>
          </p:cNvSpPr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9" name="Google Shape;689;p65"/>
          <p:cNvSpPr txBox="1">
            <a:spLocks noGrp="1"/>
          </p:cNvSpPr>
          <p:nvPr>
            <p:ph type="title" idx="2" hasCustomPrompt="1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0" name="Google Shape;690;p65"/>
          <p:cNvSpPr>
            <a:spLocks noGrp="1"/>
          </p:cNvSpPr>
          <p:nvPr>
            <p:ph type="pic" idx="3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91" name="Google Shape;691;p65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692" name="Google Shape;692;p65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5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6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66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698" name="Google Shape;698;p66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699" name="Google Shape;699;p66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6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6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6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67"/>
          <p:cNvSpPr txBox="1">
            <a:spLocks noGrp="1"/>
          </p:cNvSpPr>
          <p:nvPr>
            <p:ph type="subTitle" idx="1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67"/>
          <p:cNvSpPr txBox="1">
            <a:spLocks noGrp="1"/>
          </p:cNvSpPr>
          <p:nvPr>
            <p:ph type="subTitle" idx="2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67"/>
          <p:cNvSpPr txBox="1">
            <a:spLocks noGrp="1"/>
          </p:cNvSpPr>
          <p:nvPr>
            <p:ph type="subTitle" idx="3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08" name="Google Shape;708;p67"/>
          <p:cNvSpPr txBox="1">
            <a:spLocks noGrp="1"/>
          </p:cNvSpPr>
          <p:nvPr>
            <p:ph type="subTitle" idx="4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709" name="Google Shape;709;p6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710" name="Google Shape;710;p6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6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19" name="Google Shape;719;p68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720" name="Google Shape;720;p68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721" name="Google Shape;721;p68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6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68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6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6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6" name="Google Shape;726;p68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727" name="Google Shape;727;p6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6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6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68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68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68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6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9"/>
          <p:cNvSpPr txBox="1">
            <a:spLocks noGrp="1"/>
          </p:cNvSpPr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69"/>
          <p:cNvSpPr txBox="1">
            <a:spLocks noGrp="1"/>
          </p:cNvSpPr>
          <p:nvPr>
            <p:ph type="subTitle" idx="1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7" name="Google Shape;737;p69"/>
          <p:cNvSpPr>
            <a:spLocks noGrp="1"/>
          </p:cNvSpPr>
          <p:nvPr>
            <p:ph type="pic" idx="2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38" name="Google Shape;738;p69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739" name="Google Shape;739;p69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0" name="Google Shape;740;p69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741" name="Google Shape;741;p69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69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7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46" name="Google Shape;746;p70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747" name="Google Shape;747;p70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748" name="Google Shape;748;p70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70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70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70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752" name="Google Shape;752;p70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70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70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7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1"/>
          <p:cNvSpPr txBox="1">
            <a:spLocks noGrp="1"/>
          </p:cNvSpPr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758" name="Google Shape;758;p71"/>
          <p:cNvSpPr txBox="1">
            <a:spLocks noGrp="1"/>
          </p:cNvSpPr>
          <p:nvPr>
            <p:ph type="subTitle" idx="1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759" name="Google Shape;759;p71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760" name="Google Shape;760;p71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71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71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71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764" name="Google Shape;764;p71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71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71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71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7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72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71" name="Google Shape;771;p7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772" name="Google Shape;772;p7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7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7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7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3"/>
          <p:cNvSpPr txBox="1">
            <a:spLocks noGrp="1"/>
          </p:cNvSpPr>
          <p:nvPr>
            <p:ph type="title" hasCustomPrompt="1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1" name="Google Shape;781;p73"/>
          <p:cNvSpPr txBox="1">
            <a:spLocks noGrp="1"/>
          </p:cNvSpPr>
          <p:nvPr>
            <p:ph type="subTitle" idx="1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2" name="Google Shape;782;p73"/>
          <p:cNvSpPr>
            <a:spLocks noGrp="1"/>
          </p:cNvSpPr>
          <p:nvPr>
            <p:ph type="pic" idx="2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83" name="Google Shape;783;p73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784" name="Google Shape;784;p73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3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3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73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73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7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75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4" name="Google Shape;794;p75"/>
          <p:cNvSpPr txBox="1">
            <a:spLocks noGrp="1"/>
          </p:cNvSpPr>
          <p:nvPr>
            <p:ph type="title" idx="3" hasCustomPrompt="1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5" name="Google Shape;795;p75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6" name="Google Shape;796;p75"/>
          <p:cNvSpPr txBox="1">
            <a:spLocks noGrp="1"/>
          </p:cNvSpPr>
          <p:nvPr>
            <p:ph type="title" idx="5" hasCustomPrompt="1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7" name="Google Shape;797;p75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8" name="Google Shape;798;p75"/>
          <p:cNvSpPr txBox="1">
            <a:spLocks noGrp="1"/>
          </p:cNvSpPr>
          <p:nvPr>
            <p:ph type="title" idx="7" hasCustomPrompt="1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9" name="Google Shape;799;p75"/>
          <p:cNvSpPr txBox="1">
            <a:spLocks noGrp="1"/>
          </p:cNvSpPr>
          <p:nvPr>
            <p:ph type="subTitle" idx="1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0" name="Google Shape;800;p75"/>
          <p:cNvSpPr txBox="1">
            <a:spLocks noGrp="1"/>
          </p:cNvSpPr>
          <p:nvPr>
            <p:ph type="subTitle" idx="8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1" name="Google Shape;801;p75"/>
          <p:cNvSpPr txBox="1">
            <a:spLocks noGrp="1"/>
          </p:cNvSpPr>
          <p:nvPr>
            <p:ph type="subTitle" idx="9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2" name="Google Shape;802;p75"/>
          <p:cNvSpPr txBox="1">
            <a:spLocks noGrp="1"/>
          </p:cNvSpPr>
          <p:nvPr>
            <p:ph type="subTitle" idx="13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3" name="Google Shape;803;p75"/>
          <p:cNvSpPr txBox="1">
            <a:spLocks noGrp="1"/>
          </p:cNvSpPr>
          <p:nvPr>
            <p:ph type="subTitle" idx="14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4" name="Google Shape;804;p75"/>
          <p:cNvSpPr txBox="1">
            <a:spLocks noGrp="1"/>
          </p:cNvSpPr>
          <p:nvPr>
            <p:ph type="subTitle" idx="15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805" name="Google Shape;805;p75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806" name="Google Shape;806;p75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5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5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9" name="Google Shape;809;p75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810" name="Google Shape;810;p75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75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75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75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7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17" name="Google Shape;817;p76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818" name="Google Shape;818;p76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819" name="Google Shape;819;p76"/>
              <p:cNvSpPr/>
              <p:nvPr/>
            </p:nvSpPr>
            <p:spPr>
              <a:xfrm rot="5400000" flipH="1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76"/>
              <p:cNvSpPr/>
              <p:nvPr/>
            </p:nvSpPr>
            <p:spPr>
              <a:xfrm rot="-5400000" flipH="1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76"/>
              <p:cNvSpPr/>
              <p:nvPr/>
            </p:nvSpPr>
            <p:spPr>
              <a:xfrm rot="5400000" flipH="1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76"/>
              <p:cNvSpPr/>
              <p:nvPr/>
            </p:nvSpPr>
            <p:spPr>
              <a:xfrm rot="10800000" flipH="1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823;p76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824" name="Google Shape;824;p76"/>
              <p:cNvSpPr/>
              <p:nvPr/>
            </p:nvSpPr>
            <p:spPr>
              <a:xfrm rot="10800000" flipH="1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76"/>
              <p:cNvSpPr/>
              <p:nvPr/>
            </p:nvSpPr>
            <p:spPr>
              <a:xfrm rot="5400000" flipH="1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76"/>
              <p:cNvSpPr/>
              <p:nvPr/>
            </p:nvSpPr>
            <p:spPr>
              <a:xfrm rot="5400000" flipH="1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76"/>
              <p:cNvSpPr/>
              <p:nvPr/>
            </p:nvSpPr>
            <p:spPr>
              <a:xfrm rot="5400000" flipH="1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7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31" name="Google Shape;831;p7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832" name="Google Shape;832;p77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833" name="Google Shape;833;p77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77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77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77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77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838" name="Google Shape;838;p77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77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77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Google Shape;842;p7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7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44" name="Google Shape;844;p78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845" name="Google Shape;845;p78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846" name="Google Shape;846;p78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78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78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9" name="Google Shape;849;p78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850" name="Google Shape;850;p78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78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78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7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79"/>
          <p:cNvSpPr txBox="1">
            <a:spLocks noGrp="1"/>
          </p:cNvSpPr>
          <p:nvPr>
            <p:ph type="body" idx="1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57" name="Google Shape;857;p79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858" name="Google Shape;858;p79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9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9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8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8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80"/>
          <p:cNvSpPr txBox="1">
            <a:spLocks noGrp="1"/>
          </p:cNvSpPr>
          <p:nvPr>
            <p:ph type="body" idx="1"/>
          </p:nvPr>
        </p:nvSpPr>
        <p:spPr>
          <a:xfrm>
            <a:off x="720000" y="1215741"/>
            <a:ext cx="7704000" cy="26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65" name="Google Shape;865;p8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866" name="Google Shape;866;p80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867" name="Google Shape;867;p80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0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0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0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1" name="Google Shape;871;p80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872" name="Google Shape;872;p80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0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0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8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81"/>
          <p:cNvSpPr txBox="1">
            <a:spLocks noGrp="1"/>
          </p:cNvSpPr>
          <p:nvPr>
            <p:ph type="subTitle" idx="1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81"/>
          <p:cNvSpPr txBox="1">
            <a:spLocks noGrp="1"/>
          </p:cNvSpPr>
          <p:nvPr>
            <p:ph type="subTitle" idx="2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81"/>
          <p:cNvSpPr txBox="1">
            <a:spLocks noGrp="1"/>
          </p:cNvSpPr>
          <p:nvPr>
            <p:ph type="subTitle" idx="3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81"/>
          <p:cNvSpPr txBox="1">
            <a:spLocks noGrp="1"/>
          </p:cNvSpPr>
          <p:nvPr>
            <p:ph type="subTitle" idx="4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2" name="Google Shape;882;p81"/>
          <p:cNvSpPr txBox="1">
            <a:spLocks noGrp="1"/>
          </p:cNvSpPr>
          <p:nvPr>
            <p:ph type="subTitle" idx="5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3" name="Google Shape;883;p81"/>
          <p:cNvSpPr txBox="1">
            <a:spLocks noGrp="1"/>
          </p:cNvSpPr>
          <p:nvPr>
            <p:ph type="subTitle" idx="6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884" name="Google Shape;884;p81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885" name="Google Shape;885;p81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81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1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81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81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81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8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82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82"/>
          <p:cNvSpPr txBox="1">
            <a:spLocks noGrp="1"/>
          </p:cNvSpPr>
          <p:nvPr>
            <p:ph type="subTitle" idx="2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82"/>
          <p:cNvSpPr txBox="1">
            <a:spLocks noGrp="1"/>
          </p:cNvSpPr>
          <p:nvPr>
            <p:ph type="subTitle" idx="3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82"/>
          <p:cNvSpPr txBox="1">
            <a:spLocks noGrp="1"/>
          </p:cNvSpPr>
          <p:nvPr>
            <p:ph type="subTitle" idx="4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82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9" name="Google Shape;899;p82"/>
          <p:cNvSpPr txBox="1">
            <a:spLocks noGrp="1"/>
          </p:cNvSpPr>
          <p:nvPr>
            <p:ph type="subTitle" idx="6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0" name="Google Shape;900;p82"/>
          <p:cNvSpPr txBox="1">
            <a:spLocks noGrp="1"/>
          </p:cNvSpPr>
          <p:nvPr>
            <p:ph type="subTitle" idx="7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1" name="Google Shape;901;p82"/>
          <p:cNvSpPr txBox="1">
            <a:spLocks noGrp="1"/>
          </p:cNvSpPr>
          <p:nvPr>
            <p:ph type="subTitle" idx="8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02" name="Google Shape;902;p82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903" name="Google Shape;903;p82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82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82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6" name="Google Shape;906;p82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907" name="Google Shape;907;p82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2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2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2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8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83"/>
          <p:cNvSpPr txBox="1">
            <a:spLocks noGrp="1"/>
          </p:cNvSpPr>
          <p:nvPr>
            <p:ph type="subTitle" idx="1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83"/>
          <p:cNvSpPr txBox="1">
            <a:spLocks noGrp="1"/>
          </p:cNvSpPr>
          <p:nvPr>
            <p:ph type="subTitle" idx="2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83"/>
          <p:cNvSpPr txBox="1">
            <a:spLocks noGrp="1"/>
          </p:cNvSpPr>
          <p:nvPr>
            <p:ph type="subTitle" idx="3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83"/>
          <p:cNvSpPr txBox="1">
            <a:spLocks noGrp="1"/>
          </p:cNvSpPr>
          <p:nvPr>
            <p:ph type="subTitle" idx="4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subTitle" idx="5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83"/>
          <p:cNvSpPr txBox="1">
            <a:spLocks noGrp="1"/>
          </p:cNvSpPr>
          <p:nvPr>
            <p:ph type="subTitle" idx="6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83"/>
          <p:cNvSpPr txBox="1">
            <a:spLocks noGrp="1"/>
          </p:cNvSpPr>
          <p:nvPr>
            <p:ph type="subTitle" idx="7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1" name="Google Shape;921;p83"/>
          <p:cNvSpPr txBox="1">
            <a:spLocks noGrp="1"/>
          </p:cNvSpPr>
          <p:nvPr>
            <p:ph type="subTitle" idx="8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2" name="Google Shape;922;p83"/>
          <p:cNvSpPr txBox="1">
            <a:spLocks noGrp="1"/>
          </p:cNvSpPr>
          <p:nvPr>
            <p:ph type="subTitle" idx="9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3" name="Google Shape;923;p83"/>
          <p:cNvSpPr txBox="1">
            <a:spLocks noGrp="1"/>
          </p:cNvSpPr>
          <p:nvPr>
            <p:ph type="subTitle" idx="13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4" name="Google Shape;924;p83"/>
          <p:cNvSpPr txBox="1">
            <a:spLocks noGrp="1"/>
          </p:cNvSpPr>
          <p:nvPr>
            <p:ph type="subTitle" idx="14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5" name="Google Shape;925;p83"/>
          <p:cNvSpPr txBox="1">
            <a:spLocks noGrp="1"/>
          </p:cNvSpPr>
          <p:nvPr>
            <p:ph type="subTitle" idx="15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26" name="Google Shape;926;p83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927" name="Google Shape;927;p83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3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83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83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83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83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83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3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8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84"/>
          <p:cNvSpPr txBox="1">
            <a:spLocks noGrp="1"/>
          </p:cNvSpPr>
          <p:nvPr>
            <p:ph type="title" hasCustomPrompt="1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8" name="Google Shape;938;p84"/>
          <p:cNvSpPr txBox="1">
            <a:spLocks noGrp="1"/>
          </p:cNvSpPr>
          <p:nvPr>
            <p:ph type="subTitle" idx="1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39" name="Google Shape;939;p84"/>
          <p:cNvSpPr txBox="1">
            <a:spLocks noGrp="1"/>
          </p:cNvSpPr>
          <p:nvPr>
            <p:ph type="title" idx="2" hasCustomPrompt="1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0" name="Google Shape;940;p84"/>
          <p:cNvSpPr txBox="1">
            <a:spLocks noGrp="1"/>
          </p:cNvSpPr>
          <p:nvPr>
            <p:ph type="subTitle" idx="3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1" name="Google Shape;941;p84"/>
          <p:cNvSpPr txBox="1">
            <a:spLocks noGrp="1"/>
          </p:cNvSpPr>
          <p:nvPr>
            <p:ph type="title" idx="4" hasCustomPrompt="1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2" name="Google Shape;942;p84"/>
          <p:cNvSpPr txBox="1">
            <a:spLocks noGrp="1"/>
          </p:cNvSpPr>
          <p:nvPr>
            <p:ph type="subTitle" idx="5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3" name="Google Shape;943;p84"/>
          <p:cNvSpPr>
            <a:spLocks noGrp="1"/>
          </p:cNvSpPr>
          <p:nvPr>
            <p:ph type="pic" idx="6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44" name="Google Shape;944;p84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945" name="Google Shape;945;p84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4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4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4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8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85"/>
          <p:cNvSpPr txBox="1">
            <a:spLocks noGrp="1"/>
          </p:cNvSpPr>
          <p:nvPr>
            <p:ph type="title"/>
          </p:nvPr>
        </p:nvSpPr>
        <p:spPr>
          <a:xfrm>
            <a:off x="713225" y="780488"/>
            <a:ext cx="36447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85"/>
          <p:cNvSpPr txBox="1">
            <a:spLocks noGrp="1"/>
          </p:cNvSpPr>
          <p:nvPr>
            <p:ph type="subTitle" idx="1"/>
          </p:nvPr>
        </p:nvSpPr>
        <p:spPr>
          <a:xfrm>
            <a:off x="713225" y="1655887"/>
            <a:ext cx="3644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3" name="Google Shape;953;p85"/>
          <p:cNvSpPr>
            <a:spLocks noGrp="1"/>
          </p:cNvSpPr>
          <p:nvPr>
            <p:ph type="pic" idx="2"/>
          </p:nvPr>
        </p:nvSpPr>
        <p:spPr>
          <a:xfrm>
            <a:off x="4637525" y="539500"/>
            <a:ext cx="4506600" cy="4603800"/>
          </a:xfrm>
          <a:prstGeom prst="rect">
            <a:avLst/>
          </a:prstGeom>
          <a:noFill/>
          <a:ln>
            <a:noFill/>
          </a:ln>
        </p:spPr>
      </p:sp>
      <p:sp>
        <p:nvSpPr>
          <p:cNvPr id="954" name="Google Shape;954;p85"/>
          <p:cNvSpPr txBox="1"/>
          <p:nvPr/>
        </p:nvSpPr>
        <p:spPr>
          <a:xfrm>
            <a:off x="713225" y="3308438"/>
            <a:ext cx="3644700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 This presentation template was created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includes icons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rPr>
              <a:t>, and infographics &amp; images by </a:t>
            </a:r>
            <a:r>
              <a:rPr lang="en" sz="1200" b="1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accent2"/>
                </a:solidFill>
                <a:latin typeface="Exo"/>
                <a:ea typeface="Exo"/>
                <a:cs typeface="Exo"/>
                <a:sym typeface="Exo"/>
              </a:rPr>
              <a:t> </a:t>
            </a:r>
            <a:endParaRPr sz="1200" b="1" u="sng">
              <a:solidFill>
                <a:schemeClr val="accent2"/>
              </a:solidFill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955" name="Google Shape;955;p85"/>
          <p:cNvGrpSpPr/>
          <p:nvPr/>
        </p:nvGrpSpPr>
        <p:grpSpPr>
          <a:xfrm>
            <a:off x="0" y="0"/>
            <a:ext cx="3197613" cy="5143625"/>
            <a:chOff x="0" y="0"/>
            <a:chExt cx="3197613" cy="5143625"/>
          </a:xfrm>
        </p:grpSpPr>
        <p:sp>
          <p:nvSpPr>
            <p:cNvPr id="956" name="Google Shape;956;p85"/>
            <p:cNvSpPr/>
            <p:nvPr/>
          </p:nvSpPr>
          <p:spPr>
            <a:xfrm>
              <a:off x="0" y="4741025"/>
              <a:ext cx="14622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5"/>
            <p:cNvSpPr/>
            <p:nvPr/>
          </p:nvSpPr>
          <p:spPr>
            <a:xfrm>
              <a:off x="2169119" y="4604000"/>
              <a:ext cx="732900" cy="2019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5"/>
            <p:cNvSpPr/>
            <p:nvPr/>
          </p:nvSpPr>
          <p:spPr>
            <a:xfrm>
              <a:off x="2902113" y="4805900"/>
              <a:ext cx="2955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5"/>
            <p:cNvSpPr/>
            <p:nvPr/>
          </p:nvSpPr>
          <p:spPr>
            <a:xfrm>
              <a:off x="0" y="0"/>
              <a:ext cx="1021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8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2" name="Google Shape;962;p86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963" name="Google Shape;963;p86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6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6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6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6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6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6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6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6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6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8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5" name="Google Shape;975;p87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976" name="Google Shape;976;p87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7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7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7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7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7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7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7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7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7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8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89"/>
          <p:cNvSpPr txBox="1">
            <a:spLocks noGrp="1"/>
          </p:cNvSpPr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992" name="Google Shape;992;p89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3" name="Google Shape;993;p89"/>
          <p:cNvSpPr>
            <a:spLocks noGrp="1"/>
          </p:cNvSpPr>
          <p:nvPr>
            <p:ph type="pic" idx="2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94" name="Google Shape;994;p89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995" name="Google Shape;995;p89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9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9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9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90"/>
          <p:cNvSpPr txBox="1">
            <a:spLocks noGrp="1"/>
          </p:cNvSpPr>
          <p:nvPr>
            <p:ph type="title"/>
          </p:nvPr>
        </p:nvSpPr>
        <p:spPr>
          <a:xfrm>
            <a:off x="4532900" y="3825050"/>
            <a:ext cx="38979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1" name="Google Shape;1001;p90"/>
          <p:cNvSpPr txBox="1">
            <a:spLocks noGrp="1"/>
          </p:cNvSpPr>
          <p:nvPr>
            <p:ph type="title" idx="2" hasCustomPrompt="1"/>
          </p:nvPr>
        </p:nvSpPr>
        <p:spPr>
          <a:xfrm>
            <a:off x="3235175" y="3824900"/>
            <a:ext cx="1235700" cy="77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90"/>
          <p:cNvSpPr>
            <a:spLocks noGrp="1"/>
          </p:cNvSpPr>
          <p:nvPr>
            <p:ph type="pic" idx="3"/>
          </p:nvPr>
        </p:nvSpPr>
        <p:spPr>
          <a:xfrm>
            <a:off x="713225" y="0"/>
            <a:ext cx="6279600" cy="3207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03" name="Google Shape;1003;p90"/>
          <p:cNvGrpSpPr/>
          <p:nvPr/>
        </p:nvGrpSpPr>
        <p:grpSpPr>
          <a:xfrm>
            <a:off x="0" y="694225"/>
            <a:ext cx="9144000" cy="4449375"/>
            <a:chOff x="0" y="694225"/>
            <a:chExt cx="9144000" cy="4449375"/>
          </a:xfrm>
        </p:grpSpPr>
        <p:sp>
          <p:nvSpPr>
            <p:cNvPr id="1004" name="Google Shape;1004;p90"/>
            <p:cNvSpPr/>
            <p:nvPr/>
          </p:nvSpPr>
          <p:spPr>
            <a:xfrm>
              <a:off x="8540100" y="694225"/>
              <a:ext cx="603900" cy="14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0"/>
            <p:cNvSpPr/>
            <p:nvPr/>
          </p:nvSpPr>
          <p:spPr>
            <a:xfrm>
              <a:off x="0" y="4729300"/>
              <a:ext cx="1343700" cy="414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9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9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91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010" name="Google Shape;1010;p91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011" name="Google Shape;1011;p91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1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1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9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9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92"/>
          <p:cNvSpPr txBox="1">
            <a:spLocks noGrp="1"/>
          </p:cNvSpPr>
          <p:nvPr>
            <p:ph type="subTitle" idx="1"/>
          </p:nvPr>
        </p:nvSpPr>
        <p:spPr>
          <a:xfrm>
            <a:off x="5088424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92"/>
          <p:cNvSpPr txBox="1">
            <a:spLocks noGrp="1"/>
          </p:cNvSpPr>
          <p:nvPr>
            <p:ph type="subTitle" idx="2"/>
          </p:nvPr>
        </p:nvSpPr>
        <p:spPr>
          <a:xfrm>
            <a:off x="1549975" y="2330550"/>
            <a:ext cx="25056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92"/>
          <p:cNvSpPr txBox="1">
            <a:spLocks noGrp="1"/>
          </p:cNvSpPr>
          <p:nvPr>
            <p:ph type="subTitle" idx="3"/>
          </p:nvPr>
        </p:nvSpPr>
        <p:spPr>
          <a:xfrm>
            <a:off x="154997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0" name="Google Shape;1020;p92"/>
          <p:cNvSpPr txBox="1">
            <a:spLocks noGrp="1"/>
          </p:cNvSpPr>
          <p:nvPr>
            <p:ph type="subTitle" idx="4"/>
          </p:nvPr>
        </p:nvSpPr>
        <p:spPr>
          <a:xfrm>
            <a:off x="5088425" y="18415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21" name="Google Shape;1021;p92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022" name="Google Shape;1022;p92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2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2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2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2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2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9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9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31" name="Google Shape;1031;p93"/>
          <p:cNvGrpSpPr/>
          <p:nvPr/>
        </p:nvGrpSpPr>
        <p:grpSpPr>
          <a:xfrm>
            <a:off x="0" y="0"/>
            <a:ext cx="9144000" cy="5143525"/>
            <a:chOff x="0" y="0"/>
            <a:chExt cx="9144000" cy="5143525"/>
          </a:xfrm>
        </p:grpSpPr>
        <p:grpSp>
          <p:nvGrpSpPr>
            <p:cNvPr id="1032" name="Google Shape;1032;p93"/>
            <p:cNvGrpSpPr/>
            <p:nvPr/>
          </p:nvGrpSpPr>
          <p:grpSpPr>
            <a:xfrm>
              <a:off x="0" y="0"/>
              <a:ext cx="602700" cy="3771350"/>
              <a:chOff x="0" y="0"/>
              <a:chExt cx="602700" cy="3771350"/>
            </a:xfrm>
          </p:grpSpPr>
          <p:sp>
            <p:nvSpPr>
              <p:cNvPr id="1033" name="Google Shape;1033;p93"/>
              <p:cNvSpPr/>
              <p:nvPr/>
            </p:nvSpPr>
            <p:spPr>
              <a:xfrm>
                <a:off x="0" y="2245625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9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93"/>
              <p:cNvSpPr/>
              <p:nvPr/>
            </p:nvSpPr>
            <p:spPr>
              <a:xfrm rot="5400000">
                <a:off x="36750" y="3390650"/>
                <a:ext cx="5292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9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9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8" name="Google Shape;1038;p93"/>
            <p:cNvGrpSpPr/>
            <p:nvPr/>
          </p:nvGrpSpPr>
          <p:grpSpPr>
            <a:xfrm>
              <a:off x="6578050" y="2653047"/>
              <a:ext cx="2565950" cy="2490478"/>
              <a:chOff x="6578050" y="2653047"/>
              <a:chExt cx="2565950" cy="2490478"/>
            </a:xfrm>
          </p:grpSpPr>
          <p:sp>
            <p:nvSpPr>
              <p:cNvPr id="1039" name="Google Shape;1039;p9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9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9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93"/>
              <p:cNvSpPr/>
              <p:nvPr/>
            </p:nvSpPr>
            <p:spPr>
              <a:xfrm>
                <a:off x="8575750" y="3771350"/>
                <a:ext cx="432600" cy="432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93"/>
              <p:cNvSpPr/>
              <p:nvPr/>
            </p:nvSpPr>
            <p:spPr>
              <a:xfrm>
                <a:off x="8776150" y="3011850"/>
                <a:ext cx="232200" cy="759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93"/>
              <p:cNvSpPr/>
              <p:nvPr/>
            </p:nvSpPr>
            <p:spPr>
              <a:xfrm>
                <a:off x="8592850" y="2653047"/>
                <a:ext cx="1833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9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94"/>
          <p:cNvSpPr txBox="1">
            <a:spLocks noGrp="1"/>
          </p:cNvSpPr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94"/>
          <p:cNvSpPr txBox="1">
            <a:spLocks noGrp="1"/>
          </p:cNvSpPr>
          <p:nvPr>
            <p:ph type="subTitle" idx="1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49" name="Google Shape;1049;p94"/>
          <p:cNvSpPr>
            <a:spLocks noGrp="1"/>
          </p:cNvSpPr>
          <p:nvPr>
            <p:ph type="pic" idx="2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50" name="Google Shape;1050;p94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1051" name="Google Shape;1051;p94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2" name="Google Shape;1052;p94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1053" name="Google Shape;1053;p94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94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9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95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058" name="Google Shape;1058;p95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1059" name="Google Shape;1059;p95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1060" name="Google Shape;1060;p95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95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95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" name="Google Shape;1063;p95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1064" name="Google Shape;1064;p95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95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95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9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96"/>
          <p:cNvSpPr txBox="1">
            <a:spLocks noGrp="1"/>
          </p:cNvSpPr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070" name="Google Shape;1070;p96"/>
          <p:cNvSpPr txBox="1">
            <a:spLocks noGrp="1"/>
          </p:cNvSpPr>
          <p:nvPr>
            <p:ph type="subTitle" idx="1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1071" name="Google Shape;1071;p96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072" name="Google Shape;1072;p96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6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6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5" name="Google Shape;1075;p96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076" name="Google Shape;1076;p96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96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96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96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9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97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83" name="Google Shape;1083;p97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084" name="Google Shape;1084;p97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7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7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7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7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7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9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98"/>
          <p:cNvSpPr txBox="1">
            <a:spLocks noGrp="1"/>
          </p:cNvSpPr>
          <p:nvPr>
            <p:ph type="title" hasCustomPrompt="1"/>
          </p:nvPr>
        </p:nvSpPr>
        <p:spPr>
          <a:xfrm>
            <a:off x="3180775" y="3089400"/>
            <a:ext cx="5250000" cy="9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93" name="Google Shape;1093;p98"/>
          <p:cNvSpPr txBox="1">
            <a:spLocks noGrp="1"/>
          </p:cNvSpPr>
          <p:nvPr>
            <p:ph type="subTitle" idx="1"/>
          </p:nvPr>
        </p:nvSpPr>
        <p:spPr>
          <a:xfrm>
            <a:off x="3180775" y="4088600"/>
            <a:ext cx="5250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4" name="Google Shape;1094;p98"/>
          <p:cNvSpPr>
            <a:spLocks noGrp="1"/>
          </p:cNvSpPr>
          <p:nvPr>
            <p:ph type="pic" idx="2"/>
          </p:nvPr>
        </p:nvSpPr>
        <p:spPr>
          <a:xfrm>
            <a:off x="713225" y="0"/>
            <a:ext cx="5671800" cy="2979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95" name="Google Shape;1095;p98"/>
          <p:cNvGrpSpPr/>
          <p:nvPr/>
        </p:nvGrpSpPr>
        <p:grpSpPr>
          <a:xfrm>
            <a:off x="215850" y="2344200"/>
            <a:ext cx="8928138" cy="2799300"/>
            <a:chOff x="215850" y="2344200"/>
            <a:chExt cx="8928138" cy="2799300"/>
          </a:xfrm>
        </p:grpSpPr>
        <p:sp>
          <p:nvSpPr>
            <p:cNvPr id="1096" name="Google Shape;1096;p98"/>
            <p:cNvSpPr/>
            <p:nvPr/>
          </p:nvSpPr>
          <p:spPr>
            <a:xfrm>
              <a:off x="215850" y="2979000"/>
              <a:ext cx="4974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8"/>
            <p:cNvSpPr/>
            <p:nvPr/>
          </p:nvSpPr>
          <p:spPr>
            <a:xfrm>
              <a:off x="458925" y="2344200"/>
              <a:ext cx="254400" cy="232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8"/>
            <p:cNvSpPr/>
            <p:nvPr/>
          </p:nvSpPr>
          <p:spPr>
            <a:xfrm>
              <a:off x="6490188" y="4848000"/>
              <a:ext cx="12462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8"/>
            <p:cNvSpPr/>
            <p:nvPr/>
          </p:nvSpPr>
          <p:spPr>
            <a:xfrm>
              <a:off x="7736388" y="4642375"/>
              <a:ext cx="910200" cy="20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8"/>
            <p:cNvSpPr/>
            <p:nvPr/>
          </p:nvSpPr>
          <p:spPr>
            <a:xfrm>
              <a:off x="8646588" y="4848000"/>
              <a:ext cx="497400" cy="20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10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0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5" name="Google Shape;1105;p100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6" name="Google Shape;1106;p100"/>
          <p:cNvSpPr txBox="1">
            <a:spLocks noGrp="1"/>
          </p:cNvSpPr>
          <p:nvPr>
            <p:ph type="title" idx="3" hasCustomPrompt="1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7" name="Google Shape;1107;p100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8" name="Google Shape;1108;p100"/>
          <p:cNvSpPr txBox="1">
            <a:spLocks noGrp="1"/>
          </p:cNvSpPr>
          <p:nvPr>
            <p:ph type="title" idx="5" hasCustomPrompt="1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9" name="Google Shape;1109;p100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0" name="Google Shape;1110;p100"/>
          <p:cNvSpPr txBox="1">
            <a:spLocks noGrp="1"/>
          </p:cNvSpPr>
          <p:nvPr>
            <p:ph type="title" idx="7" hasCustomPrompt="1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1" name="Google Shape;1111;p100"/>
          <p:cNvSpPr txBox="1">
            <a:spLocks noGrp="1"/>
          </p:cNvSpPr>
          <p:nvPr>
            <p:ph type="subTitle" idx="1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2" name="Google Shape;1112;p100"/>
          <p:cNvSpPr txBox="1">
            <a:spLocks noGrp="1"/>
          </p:cNvSpPr>
          <p:nvPr>
            <p:ph type="subTitle" idx="8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3" name="Google Shape;1113;p100"/>
          <p:cNvSpPr txBox="1">
            <a:spLocks noGrp="1"/>
          </p:cNvSpPr>
          <p:nvPr>
            <p:ph type="subTitle" idx="9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4" name="Google Shape;1114;p100"/>
          <p:cNvSpPr txBox="1">
            <a:spLocks noGrp="1"/>
          </p:cNvSpPr>
          <p:nvPr>
            <p:ph type="subTitle" idx="13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5" name="Google Shape;1115;p100"/>
          <p:cNvSpPr txBox="1">
            <a:spLocks noGrp="1"/>
          </p:cNvSpPr>
          <p:nvPr>
            <p:ph type="subTitle" idx="14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6" name="Google Shape;1116;p100"/>
          <p:cNvSpPr txBox="1">
            <a:spLocks noGrp="1"/>
          </p:cNvSpPr>
          <p:nvPr>
            <p:ph type="subTitle" idx="15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117" name="Google Shape;1117;p100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118" name="Google Shape;1118;p100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00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00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1" name="Google Shape;1121;p100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122" name="Google Shape;1122;p100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00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00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00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10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0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29" name="Google Shape;1129;p101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1130" name="Google Shape;1130;p101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1131" name="Google Shape;1131;p101"/>
              <p:cNvSpPr/>
              <p:nvPr/>
            </p:nvSpPr>
            <p:spPr>
              <a:xfrm rot="5400000" flipH="1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01"/>
              <p:cNvSpPr/>
              <p:nvPr/>
            </p:nvSpPr>
            <p:spPr>
              <a:xfrm rot="-5400000" flipH="1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01"/>
              <p:cNvSpPr/>
              <p:nvPr/>
            </p:nvSpPr>
            <p:spPr>
              <a:xfrm rot="5400000" flipH="1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01"/>
              <p:cNvSpPr/>
              <p:nvPr/>
            </p:nvSpPr>
            <p:spPr>
              <a:xfrm rot="10800000" flipH="1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5" name="Google Shape;1135;p101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1136" name="Google Shape;1136;p101"/>
              <p:cNvSpPr/>
              <p:nvPr/>
            </p:nvSpPr>
            <p:spPr>
              <a:xfrm rot="10800000" flipH="1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01"/>
              <p:cNvSpPr/>
              <p:nvPr/>
            </p:nvSpPr>
            <p:spPr>
              <a:xfrm rot="5400000" flipH="1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01"/>
              <p:cNvSpPr/>
              <p:nvPr/>
            </p:nvSpPr>
            <p:spPr>
              <a:xfrm rot="5400000" flipH="1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01"/>
              <p:cNvSpPr/>
              <p:nvPr/>
            </p:nvSpPr>
            <p:spPr>
              <a:xfrm rot="5400000" flipH="1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10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0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43" name="Google Shape;1143;p10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44" name="Google Shape;1144;p102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145" name="Google Shape;1145;p102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02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02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02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102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150" name="Google Shape;1150;p102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02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02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10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0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56" name="Google Shape;1156;p103"/>
          <p:cNvGrpSpPr/>
          <p:nvPr/>
        </p:nvGrpSpPr>
        <p:grpSpPr>
          <a:xfrm>
            <a:off x="157500" y="0"/>
            <a:ext cx="8986500" cy="5143525"/>
            <a:chOff x="157500" y="0"/>
            <a:chExt cx="8986500" cy="5143525"/>
          </a:xfrm>
        </p:grpSpPr>
        <p:grpSp>
          <p:nvGrpSpPr>
            <p:cNvPr id="1157" name="Google Shape;1157;p103"/>
            <p:cNvGrpSpPr/>
            <p:nvPr/>
          </p:nvGrpSpPr>
          <p:grpSpPr>
            <a:xfrm>
              <a:off x="157500" y="0"/>
              <a:ext cx="445200" cy="2243350"/>
              <a:chOff x="157500" y="0"/>
              <a:chExt cx="445200" cy="2243350"/>
            </a:xfrm>
          </p:grpSpPr>
          <p:sp>
            <p:nvSpPr>
              <p:cNvPr id="1158" name="Google Shape;1158;p103"/>
              <p:cNvSpPr/>
              <p:nvPr/>
            </p:nvSpPr>
            <p:spPr>
              <a:xfrm rot="5400000">
                <a:off x="153600" y="1794250"/>
                <a:ext cx="602700" cy="29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03"/>
              <p:cNvSpPr/>
              <p:nvPr/>
            </p:nvSpPr>
            <p:spPr>
              <a:xfrm rot="5400000">
                <a:off x="16050" y="1347125"/>
                <a:ext cx="432600" cy="149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03"/>
              <p:cNvSpPr/>
              <p:nvPr/>
            </p:nvSpPr>
            <p:spPr>
              <a:xfrm rot="5400000">
                <a:off x="-146700" y="453900"/>
                <a:ext cx="1203300" cy="2955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1" name="Google Shape;1161;p103"/>
            <p:cNvGrpSpPr/>
            <p:nvPr/>
          </p:nvGrpSpPr>
          <p:grpSpPr>
            <a:xfrm>
              <a:off x="6578050" y="4617925"/>
              <a:ext cx="2565950" cy="525600"/>
              <a:chOff x="6578050" y="4617925"/>
              <a:chExt cx="2565950" cy="525600"/>
            </a:xfrm>
          </p:grpSpPr>
          <p:sp>
            <p:nvSpPr>
              <p:cNvPr id="1162" name="Google Shape;1162;p103"/>
              <p:cNvSpPr/>
              <p:nvPr/>
            </p:nvSpPr>
            <p:spPr>
              <a:xfrm>
                <a:off x="7041600" y="4617925"/>
                <a:ext cx="787500" cy="166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03"/>
              <p:cNvSpPr/>
              <p:nvPr/>
            </p:nvSpPr>
            <p:spPr>
              <a:xfrm>
                <a:off x="7829100" y="4784725"/>
                <a:ext cx="1314900" cy="3588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03"/>
              <p:cNvSpPr/>
              <p:nvPr/>
            </p:nvSpPr>
            <p:spPr>
              <a:xfrm>
                <a:off x="6578050" y="4784725"/>
                <a:ext cx="463500" cy="358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10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0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104"/>
          <p:cNvSpPr txBox="1">
            <a:spLocks noGrp="1"/>
          </p:cNvSpPr>
          <p:nvPr>
            <p:ph type="body" idx="1"/>
          </p:nvPr>
        </p:nvSpPr>
        <p:spPr>
          <a:xfrm>
            <a:off x="720000" y="1215742"/>
            <a:ext cx="77040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69" name="Google Shape;1169;p104"/>
          <p:cNvGrpSpPr/>
          <p:nvPr/>
        </p:nvGrpSpPr>
        <p:grpSpPr>
          <a:xfrm>
            <a:off x="0" y="-1400"/>
            <a:ext cx="9144025" cy="5145100"/>
            <a:chOff x="0" y="-1400"/>
            <a:chExt cx="9144025" cy="5145100"/>
          </a:xfrm>
        </p:grpSpPr>
        <p:sp>
          <p:nvSpPr>
            <p:cNvPr id="1170" name="Google Shape;1170;p104"/>
            <p:cNvSpPr/>
            <p:nvPr/>
          </p:nvSpPr>
          <p:spPr>
            <a:xfrm>
              <a:off x="8604325" y="4604000"/>
              <a:ext cx="539700" cy="539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04"/>
            <p:cNvSpPr/>
            <p:nvPr/>
          </p:nvSpPr>
          <p:spPr>
            <a:xfrm>
              <a:off x="0" y="-1400"/>
              <a:ext cx="1372800" cy="363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04"/>
            <p:cNvSpPr/>
            <p:nvPr/>
          </p:nvSpPr>
          <p:spPr>
            <a:xfrm>
              <a:off x="0" y="357850"/>
              <a:ext cx="713100" cy="181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6.xml"/><Relationship Id="rId18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206.xml"/><Relationship Id="rId21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5.xml"/><Relationship Id="rId17" Type="http://schemas.openxmlformats.org/officeDocument/2006/relationships/slideLayout" Target="../slideLayouts/slideLayout220.xml"/><Relationship Id="rId25" Type="http://schemas.openxmlformats.org/officeDocument/2006/relationships/theme" Target="../theme/theme10.xml"/><Relationship Id="rId2" Type="http://schemas.openxmlformats.org/officeDocument/2006/relationships/slideLayout" Target="../slideLayouts/slideLayout205.xml"/><Relationship Id="rId16" Type="http://schemas.openxmlformats.org/officeDocument/2006/relationships/slideLayout" Target="../slideLayouts/slideLayout219.xml"/><Relationship Id="rId20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4.xml"/><Relationship Id="rId24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08.xml"/><Relationship Id="rId15" Type="http://schemas.openxmlformats.org/officeDocument/2006/relationships/slideLayout" Target="../slideLayouts/slideLayout218.xml"/><Relationship Id="rId23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13.xml"/><Relationship Id="rId19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7.xml"/><Relationship Id="rId22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34.xml"/><Relationship Id="rId21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58.xml"/><Relationship Id="rId21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72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24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23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5" Type="http://schemas.openxmlformats.org/officeDocument/2006/relationships/theme" Target="../theme/theme9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24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23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Relationship Id="rId22" Type="http://schemas.openxmlformats.org/officeDocument/2006/relationships/slideLayout" Target="../slideLayouts/slideLayout2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2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48" name="Google Shape;2548;p21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2" r:id="rId22"/>
    <p:sldLayoutId id="2147483873" r:id="rId23"/>
    <p:sldLayoutId id="214748387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4" name="Google Shape;364;p38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6" name="Google Shape;676;p6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88" name="Google Shape;988;p88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00" name="Google Shape;1300;p11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12" name="Google Shape;1612;p138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6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24" name="Google Shape;1924;p163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18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36" name="Google Shape;2236;p188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238"/>
          <p:cNvSpPr txBox="1">
            <a:spLocks noGrp="1"/>
          </p:cNvSpPr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 HEALTH SCIENCE CASE COMPETITION</a:t>
            </a:r>
            <a:endParaRPr/>
          </a:p>
        </p:txBody>
      </p:sp>
      <p:sp>
        <p:nvSpPr>
          <p:cNvPr id="2863" name="Google Shape;2863;p238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25815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STANDARD DEVIANTS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64" name="Google Shape;2864;p238"/>
          <p:cNvGrpSpPr/>
          <p:nvPr/>
        </p:nvGrpSpPr>
        <p:grpSpPr>
          <a:xfrm>
            <a:off x="4958025" y="0"/>
            <a:ext cx="2122200" cy="742800"/>
            <a:chOff x="4958025" y="0"/>
            <a:chExt cx="2122200" cy="742800"/>
          </a:xfrm>
        </p:grpSpPr>
        <p:sp>
          <p:nvSpPr>
            <p:cNvPr id="2865" name="Google Shape;2865;p238"/>
            <p:cNvSpPr/>
            <p:nvPr/>
          </p:nvSpPr>
          <p:spPr>
            <a:xfrm>
              <a:off x="4958025" y="0"/>
              <a:ext cx="1826700" cy="447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38"/>
            <p:cNvSpPr/>
            <p:nvPr/>
          </p:nvSpPr>
          <p:spPr>
            <a:xfrm>
              <a:off x="6784725" y="447300"/>
              <a:ext cx="2955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7" name="Google Shape;2867;p238"/>
          <p:cNvGrpSpPr/>
          <p:nvPr/>
        </p:nvGrpSpPr>
        <p:grpSpPr>
          <a:xfrm>
            <a:off x="3696700" y="3830875"/>
            <a:ext cx="2975250" cy="1312750"/>
            <a:chOff x="3696700" y="3830875"/>
            <a:chExt cx="2975250" cy="1312750"/>
          </a:xfrm>
        </p:grpSpPr>
        <p:sp>
          <p:nvSpPr>
            <p:cNvPr id="2868" name="Google Shape;2868;p238"/>
            <p:cNvSpPr/>
            <p:nvPr/>
          </p:nvSpPr>
          <p:spPr>
            <a:xfrm>
              <a:off x="4299550" y="4233425"/>
              <a:ext cx="910200" cy="910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38"/>
            <p:cNvSpPr/>
            <p:nvPr/>
          </p:nvSpPr>
          <p:spPr>
            <a:xfrm>
              <a:off x="3696700" y="3937850"/>
              <a:ext cx="6027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38"/>
            <p:cNvSpPr/>
            <p:nvPr/>
          </p:nvSpPr>
          <p:spPr>
            <a:xfrm>
              <a:off x="5209750" y="3830875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38"/>
            <p:cNvSpPr/>
            <p:nvPr/>
          </p:nvSpPr>
          <p:spPr>
            <a:xfrm>
              <a:off x="5209750" y="423335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2" name="Google Shape;2872;p238"/>
          <p:cNvSpPr/>
          <p:nvPr/>
        </p:nvSpPr>
        <p:spPr>
          <a:xfrm>
            <a:off x="7829000" y="4740700"/>
            <a:ext cx="1314900" cy="4026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247"/>
          <p:cNvSpPr txBox="1">
            <a:spLocks noGrp="1"/>
          </p:cNvSpPr>
          <p:nvPr>
            <p:ph type="title"/>
          </p:nvPr>
        </p:nvSpPr>
        <p:spPr>
          <a:xfrm>
            <a:off x="720000" y="420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DATA</a:t>
            </a:r>
            <a:endParaRPr/>
          </a:p>
        </p:txBody>
      </p:sp>
      <p:sp>
        <p:nvSpPr>
          <p:cNvPr id="2957" name="Google Shape;2957;p247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EEG Readings are the only available information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information relating to the rats’ activity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No information relating to the time of day</a:t>
            </a:r>
            <a:endParaRPr/>
          </a:p>
        </p:txBody>
      </p:sp>
      <p:sp>
        <p:nvSpPr>
          <p:cNvPr id="2958" name="Google Shape;2958;p247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Features</a:t>
            </a:r>
            <a:endParaRPr/>
          </a:p>
        </p:txBody>
      </p:sp>
      <p:pic>
        <p:nvPicPr>
          <p:cNvPr id="2959" name="Google Shape;2959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487" y="990838"/>
            <a:ext cx="4815713" cy="2707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2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965" name="Google Shape;2965;p248"/>
          <p:cNvSpPr txBox="1">
            <a:spLocks noGrp="1"/>
          </p:cNvSpPr>
          <p:nvPr>
            <p:ph type="subTitle" idx="2"/>
          </p:nvPr>
        </p:nvSpPr>
        <p:spPr>
          <a:xfrm>
            <a:off x="720000" y="1358200"/>
            <a:ext cx="4667700" cy="21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EEG data records the electrical signal from </a:t>
            </a:r>
            <a:r>
              <a:rPr lang="en" sz="1600" i="1"/>
              <a:t>all</a:t>
            </a:r>
            <a:r>
              <a:rPr lang="en" sz="1600"/>
              <a:t> brain activity, even that which is insignificant, making it very noisy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Here, we have the combination of just two waves (yellow and blue), which would be read as a single output (the green wave) since the electrical outputs of each are indistinguishable</a:t>
            </a:r>
            <a:endParaRPr sz="1600"/>
          </a:p>
        </p:txBody>
      </p:sp>
      <p:sp>
        <p:nvSpPr>
          <p:cNvPr id="2966" name="Google Shape;2966;p248"/>
          <p:cNvSpPr/>
          <p:nvPr/>
        </p:nvSpPr>
        <p:spPr>
          <a:xfrm>
            <a:off x="7914475" y="4017000"/>
            <a:ext cx="516300" cy="2067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248"/>
          <p:cNvSpPr/>
          <p:nvPr/>
        </p:nvSpPr>
        <p:spPr>
          <a:xfrm>
            <a:off x="1489500" y="4390050"/>
            <a:ext cx="651600" cy="2067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248"/>
          <p:cNvSpPr/>
          <p:nvPr/>
        </p:nvSpPr>
        <p:spPr>
          <a:xfrm>
            <a:off x="7910125" y="539600"/>
            <a:ext cx="344700" cy="344700"/>
          </a:xfrm>
          <a:prstGeom prst="rect">
            <a:avLst/>
          </a:prstGeom>
          <a:solidFill>
            <a:srgbClr val="A4FCC4">
              <a:alpha val="4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9" name="Google Shape;2969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3550" y="1170125"/>
            <a:ext cx="2658919" cy="269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" name="Google Shape;2974;p2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975" name="Google Shape;2975;p249"/>
          <p:cNvSpPr txBox="1">
            <a:spLocks noGrp="1"/>
          </p:cNvSpPr>
          <p:nvPr>
            <p:ph type="subTitle" idx="4294967295"/>
          </p:nvPr>
        </p:nvSpPr>
        <p:spPr>
          <a:xfrm>
            <a:off x="720000" y="1358200"/>
            <a:ext cx="4667700" cy="28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first step in the solution to dirty data is applying a smoothing function, in this case the Butterworth filter because of its common use in EEG data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filter splits our wave into its different frequency components and then blunts some of those frequencies based on specified criteria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 performs these modifications in chunks (different time intervals)</a:t>
            </a:r>
            <a:endParaRPr sz="1600"/>
          </a:p>
        </p:txBody>
      </p:sp>
      <p:pic>
        <p:nvPicPr>
          <p:cNvPr id="2976" name="Google Shape;2976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100" y="1170125"/>
            <a:ext cx="3451500" cy="2419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2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982" name="Google Shape;2982;p250"/>
          <p:cNvSpPr/>
          <p:nvPr/>
        </p:nvSpPr>
        <p:spPr>
          <a:xfrm>
            <a:off x="7914475" y="4017000"/>
            <a:ext cx="516300" cy="2067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250"/>
          <p:cNvSpPr/>
          <p:nvPr/>
        </p:nvSpPr>
        <p:spPr>
          <a:xfrm>
            <a:off x="1489500" y="4390050"/>
            <a:ext cx="651600" cy="2067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250"/>
          <p:cNvSpPr/>
          <p:nvPr/>
        </p:nvSpPr>
        <p:spPr>
          <a:xfrm>
            <a:off x="7910125" y="539600"/>
            <a:ext cx="344700" cy="344700"/>
          </a:xfrm>
          <a:prstGeom prst="rect">
            <a:avLst/>
          </a:prstGeom>
          <a:solidFill>
            <a:srgbClr val="A4FCC4">
              <a:alpha val="4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250"/>
          <p:cNvSpPr txBox="1">
            <a:spLocks noGrp="1"/>
          </p:cNvSpPr>
          <p:nvPr>
            <p:ph type="subTitle" idx="2"/>
          </p:nvPr>
        </p:nvSpPr>
        <p:spPr>
          <a:xfrm>
            <a:off x="720000" y="1358200"/>
            <a:ext cx="4667700" cy="21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specifically constrained the Butterworth filter to isolate waves with frequencies between 0.5 Hz and 200 Hz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is the range of brain wave frequencies observed for rats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986" name="Google Shape;2986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100" y="1170125"/>
            <a:ext cx="3451500" cy="2419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2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2992" name="Google Shape;2992;p251"/>
          <p:cNvSpPr/>
          <p:nvPr/>
        </p:nvSpPr>
        <p:spPr>
          <a:xfrm>
            <a:off x="7914475" y="4017000"/>
            <a:ext cx="516300" cy="2067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251"/>
          <p:cNvSpPr/>
          <p:nvPr/>
        </p:nvSpPr>
        <p:spPr>
          <a:xfrm>
            <a:off x="1489500" y="4390050"/>
            <a:ext cx="651600" cy="2067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251"/>
          <p:cNvSpPr/>
          <p:nvPr/>
        </p:nvSpPr>
        <p:spPr>
          <a:xfrm>
            <a:off x="7910125" y="539600"/>
            <a:ext cx="344700" cy="344700"/>
          </a:xfrm>
          <a:prstGeom prst="rect">
            <a:avLst/>
          </a:prstGeom>
          <a:solidFill>
            <a:srgbClr val="A4FCC4">
              <a:alpha val="4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251"/>
          <p:cNvSpPr txBox="1">
            <a:spLocks noGrp="1"/>
          </p:cNvSpPr>
          <p:nvPr>
            <p:ph type="subTitle" idx="2"/>
          </p:nvPr>
        </p:nvSpPr>
        <p:spPr>
          <a:xfrm>
            <a:off x="4229225" y="1358200"/>
            <a:ext cx="46677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 obtain our final dataset, we performed a Fourier transform to split the smoothed wave into its individual frequencies.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selected the 5 greatest amplitudes and their corresponding frequencies, recording this information.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process was performed in chunks of one epoch of data (10s) at a time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996" name="Google Shape;2996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75" y="1303550"/>
            <a:ext cx="3924426" cy="271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2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3002" name="Google Shape;3002;p252"/>
          <p:cNvSpPr/>
          <p:nvPr/>
        </p:nvSpPr>
        <p:spPr>
          <a:xfrm>
            <a:off x="7914475" y="4017000"/>
            <a:ext cx="516300" cy="2067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252"/>
          <p:cNvSpPr/>
          <p:nvPr/>
        </p:nvSpPr>
        <p:spPr>
          <a:xfrm>
            <a:off x="1489500" y="4390050"/>
            <a:ext cx="651600" cy="2067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252"/>
          <p:cNvSpPr/>
          <p:nvPr/>
        </p:nvSpPr>
        <p:spPr>
          <a:xfrm>
            <a:off x="7910125" y="539600"/>
            <a:ext cx="344700" cy="344700"/>
          </a:xfrm>
          <a:prstGeom prst="rect">
            <a:avLst/>
          </a:prstGeom>
          <a:solidFill>
            <a:srgbClr val="A4FCC4">
              <a:alpha val="4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252"/>
          <p:cNvSpPr txBox="1">
            <a:spLocks noGrp="1"/>
          </p:cNvSpPr>
          <p:nvPr>
            <p:ph type="subTitle" idx="2"/>
          </p:nvPr>
        </p:nvSpPr>
        <p:spPr>
          <a:xfrm>
            <a:off x="4229225" y="1358200"/>
            <a:ext cx="46677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then grouped the individual frequencies produced by the Fourier transform based on their classifications according to literature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value reported is the mean amplitude for each group</a:t>
            </a:r>
            <a:endParaRPr sz="1600"/>
          </a:p>
        </p:txBody>
      </p:sp>
      <p:pic>
        <p:nvPicPr>
          <p:cNvPr id="3006" name="Google Shape;300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00" y="1261825"/>
            <a:ext cx="3512617" cy="30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2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</a:t>
            </a:r>
            <a:endParaRPr/>
          </a:p>
        </p:txBody>
      </p:sp>
      <p:sp>
        <p:nvSpPr>
          <p:cNvPr id="3012" name="Google Shape;3012;p253"/>
          <p:cNvSpPr txBox="1">
            <a:spLocks noGrp="1"/>
          </p:cNvSpPr>
          <p:nvPr>
            <p:ph type="subTitle" idx="4294967295"/>
          </p:nvPr>
        </p:nvSpPr>
        <p:spPr>
          <a:xfrm>
            <a:off x="470425" y="1305175"/>
            <a:ext cx="3827100" cy="28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Once we had our features, we used the Random Forest model to predict the state of sleep a rat was in at a given time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Random Forest makes a prediction by generating many random decision trees, allowing them to make their own predictions, and then considering the majority consensus</a:t>
            </a:r>
            <a:endParaRPr sz="1500"/>
          </a:p>
        </p:txBody>
      </p:sp>
      <p:pic>
        <p:nvPicPr>
          <p:cNvPr id="3013" name="Google Shape;3013;p253"/>
          <p:cNvPicPr preferRelativeResize="0"/>
          <p:nvPr/>
        </p:nvPicPr>
        <p:blipFill rotWithShape="1">
          <a:blip r:embed="rId3">
            <a:alphaModFix/>
          </a:blip>
          <a:srcRect l="4836" r="4600"/>
          <a:stretch/>
        </p:blipFill>
        <p:spPr>
          <a:xfrm>
            <a:off x="4517825" y="1311100"/>
            <a:ext cx="4264451" cy="28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2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562200" cy="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EVALUATION</a:t>
            </a:r>
            <a:endParaRPr sz="3000"/>
          </a:p>
        </p:txBody>
      </p:sp>
      <p:sp>
        <p:nvSpPr>
          <p:cNvPr id="3019" name="Google Shape;3019;p254"/>
          <p:cNvSpPr/>
          <p:nvPr/>
        </p:nvSpPr>
        <p:spPr>
          <a:xfrm>
            <a:off x="713225" y="2297750"/>
            <a:ext cx="910200" cy="9102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254"/>
          <p:cNvSpPr/>
          <p:nvPr/>
        </p:nvSpPr>
        <p:spPr>
          <a:xfrm>
            <a:off x="6238200" y="0"/>
            <a:ext cx="1522800" cy="5394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254"/>
          <p:cNvSpPr/>
          <p:nvPr/>
        </p:nvSpPr>
        <p:spPr>
          <a:xfrm>
            <a:off x="7761000" y="539500"/>
            <a:ext cx="4158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254"/>
          <p:cNvSpPr/>
          <p:nvPr/>
        </p:nvSpPr>
        <p:spPr>
          <a:xfrm>
            <a:off x="8176800" y="841000"/>
            <a:ext cx="779100" cy="7791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254"/>
          <p:cNvSpPr txBox="1"/>
          <p:nvPr/>
        </p:nvSpPr>
        <p:spPr>
          <a:xfrm>
            <a:off x="713225" y="1342975"/>
            <a:ext cx="4936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F"/>
                </a:solidFill>
                <a:latin typeface="Exo"/>
                <a:ea typeface="Exo"/>
                <a:cs typeface="Exo"/>
                <a:sym typeface="Exo"/>
              </a:rPr>
              <a:t>We partitioned our data into an 80% training set and a 20% validation set, used to test our model. We then evaluated the model’s performance by calculating the F1 Score for each sleep stage. </a:t>
            </a:r>
            <a:endParaRPr>
              <a:solidFill>
                <a:srgbClr val="FAFAFF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AFAFF"/>
              </a:solidFill>
              <a:latin typeface="Exo"/>
              <a:ea typeface="Exo"/>
              <a:cs typeface="Exo"/>
              <a:sym typeface="Ex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F"/>
                </a:solidFill>
                <a:latin typeface="Exo"/>
                <a:ea typeface="Exo"/>
                <a:cs typeface="Exo"/>
                <a:sym typeface="Exo"/>
              </a:rPr>
              <a:t>The F1 score provides a more balanced measure of accuracy when the predicted variable is imbalanced, as it is in our case. 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3024" name="Google Shape;3024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200" y="2221325"/>
            <a:ext cx="2459475" cy="229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9" name="Google Shape;3029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950" y="362963"/>
            <a:ext cx="5890099" cy="441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256"/>
          <p:cNvSpPr/>
          <p:nvPr/>
        </p:nvSpPr>
        <p:spPr>
          <a:xfrm>
            <a:off x="713225" y="2297750"/>
            <a:ext cx="910200" cy="9102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256"/>
          <p:cNvSpPr/>
          <p:nvPr/>
        </p:nvSpPr>
        <p:spPr>
          <a:xfrm>
            <a:off x="1623425" y="2036000"/>
            <a:ext cx="9102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256"/>
          <p:cNvSpPr/>
          <p:nvPr/>
        </p:nvSpPr>
        <p:spPr>
          <a:xfrm>
            <a:off x="1207600" y="1734500"/>
            <a:ext cx="415800" cy="301500"/>
          </a:xfrm>
          <a:prstGeom prst="rect">
            <a:avLst/>
          </a:prstGeom>
          <a:solidFill>
            <a:srgbClr val="2361AE">
              <a:alpha val="72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256"/>
          <p:cNvSpPr/>
          <p:nvPr/>
        </p:nvSpPr>
        <p:spPr>
          <a:xfrm>
            <a:off x="6238200" y="0"/>
            <a:ext cx="1522800" cy="5394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256"/>
          <p:cNvSpPr/>
          <p:nvPr/>
        </p:nvSpPr>
        <p:spPr>
          <a:xfrm>
            <a:off x="7761000" y="539500"/>
            <a:ext cx="4158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256"/>
          <p:cNvSpPr/>
          <p:nvPr/>
        </p:nvSpPr>
        <p:spPr>
          <a:xfrm>
            <a:off x="8176800" y="841000"/>
            <a:ext cx="779100" cy="7791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256"/>
          <p:cNvSpPr txBox="1">
            <a:spLocks noGrp="1"/>
          </p:cNvSpPr>
          <p:nvPr>
            <p:ph type="title"/>
          </p:nvPr>
        </p:nvSpPr>
        <p:spPr>
          <a:xfrm>
            <a:off x="514850" y="420550"/>
            <a:ext cx="3578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pic>
        <p:nvPicPr>
          <p:cNvPr id="3041" name="Google Shape;3041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625" y="813475"/>
            <a:ext cx="5227374" cy="39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239"/>
          <p:cNvSpPr txBox="1">
            <a:spLocks noGrp="1"/>
          </p:cNvSpPr>
          <p:nvPr>
            <p:ph type="title"/>
          </p:nvPr>
        </p:nvSpPr>
        <p:spPr>
          <a:xfrm>
            <a:off x="2857650" y="4053650"/>
            <a:ext cx="55731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878" name="Google Shape;2878;p239"/>
          <p:cNvSpPr/>
          <p:nvPr/>
        </p:nvSpPr>
        <p:spPr>
          <a:xfrm>
            <a:off x="713225" y="2297750"/>
            <a:ext cx="910200" cy="9102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239"/>
          <p:cNvSpPr/>
          <p:nvPr/>
        </p:nvSpPr>
        <p:spPr>
          <a:xfrm>
            <a:off x="1623425" y="2036000"/>
            <a:ext cx="9102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239"/>
          <p:cNvSpPr/>
          <p:nvPr/>
        </p:nvSpPr>
        <p:spPr>
          <a:xfrm>
            <a:off x="1207600" y="1734500"/>
            <a:ext cx="415800" cy="301500"/>
          </a:xfrm>
          <a:prstGeom prst="rect">
            <a:avLst/>
          </a:prstGeom>
          <a:solidFill>
            <a:srgbClr val="2361AE">
              <a:alpha val="72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239"/>
          <p:cNvSpPr/>
          <p:nvPr/>
        </p:nvSpPr>
        <p:spPr>
          <a:xfrm>
            <a:off x="6238200" y="0"/>
            <a:ext cx="1522800" cy="5394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239"/>
          <p:cNvSpPr/>
          <p:nvPr/>
        </p:nvSpPr>
        <p:spPr>
          <a:xfrm>
            <a:off x="7761000" y="539500"/>
            <a:ext cx="4158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239"/>
          <p:cNvSpPr/>
          <p:nvPr/>
        </p:nvSpPr>
        <p:spPr>
          <a:xfrm>
            <a:off x="8176800" y="841000"/>
            <a:ext cx="779100" cy="7791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239"/>
          <p:cNvSpPr txBox="1">
            <a:spLocks noGrp="1"/>
          </p:cNvSpPr>
          <p:nvPr>
            <p:ph type="subTitle" idx="4294967295"/>
          </p:nvPr>
        </p:nvSpPr>
        <p:spPr>
          <a:xfrm>
            <a:off x="2593950" y="2571750"/>
            <a:ext cx="6100500" cy="14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Sleep disorders affect 70 million Americans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Undiagnosed cases lead to higher healthcare costs and reduced productivity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Developing novel therapies is an expensive process which demands the collaborative effort of hundreds of experts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How can we improve research efficiency while also incorporating ethical considerations into our research practices?</a:t>
            </a:r>
            <a:endParaRPr/>
          </a:p>
        </p:txBody>
      </p:sp>
      <p:pic>
        <p:nvPicPr>
          <p:cNvPr id="2885" name="Google Shape;2885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0"/>
            <a:ext cx="4320291" cy="23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258"/>
          <p:cNvSpPr txBox="1">
            <a:spLocks noGrp="1"/>
          </p:cNvSpPr>
          <p:nvPr>
            <p:ph type="subTitle" idx="4"/>
          </p:nvPr>
        </p:nvSpPr>
        <p:spPr>
          <a:xfrm>
            <a:off x="4862175" y="1231950"/>
            <a:ext cx="37080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POTENTIAL IMPROVEMENTS</a:t>
            </a:r>
            <a:endParaRPr sz="2100"/>
          </a:p>
        </p:txBody>
      </p:sp>
      <p:sp>
        <p:nvSpPr>
          <p:cNvPr id="3061" name="Google Shape;3061;p258"/>
          <p:cNvSpPr txBox="1">
            <a:spLocks noGrp="1"/>
          </p:cNvSpPr>
          <p:nvPr>
            <p:ph type="subTitle" idx="1"/>
          </p:nvPr>
        </p:nvSpPr>
        <p:spPr>
          <a:xfrm>
            <a:off x="4862175" y="1720950"/>
            <a:ext cx="31203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Direct research towards task-specific areas first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Run scripts on small subset of data to ensure functionality</a:t>
            </a:r>
            <a:endParaRPr sz="1500"/>
          </a:p>
        </p:txBody>
      </p:sp>
      <p:sp>
        <p:nvSpPr>
          <p:cNvPr id="3062" name="Google Shape;3062;p258"/>
          <p:cNvSpPr txBox="1">
            <a:spLocks noGrp="1"/>
          </p:cNvSpPr>
          <p:nvPr>
            <p:ph type="subTitle" idx="2"/>
          </p:nvPr>
        </p:nvSpPr>
        <p:spPr>
          <a:xfrm>
            <a:off x="1161525" y="1720950"/>
            <a:ext cx="3120300" cy="16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Computationally intensive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Difficult to visualize the decomposition of the EEG wave into its individual frequencies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Exploration of niche techniques and packages</a:t>
            </a:r>
            <a:endParaRPr sz="1500"/>
          </a:p>
        </p:txBody>
      </p:sp>
      <p:sp>
        <p:nvSpPr>
          <p:cNvPr id="3063" name="Google Shape;3063;p258"/>
          <p:cNvSpPr txBox="1">
            <a:spLocks noGrp="1"/>
          </p:cNvSpPr>
          <p:nvPr>
            <p:ph type="subTitle" idx="3"/>
          </p:nvPr>
        </p:nvSpPr>
        <p:spPr>
          <a:xfrm>
            <a:off x="1161525" y="1231953"/>
            <a:ext cx="25056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CHALLENGES</a:t>
            </a:r>
            <a:endParaRPr sz="2100"/>
          </a:p>
        </p:txBody>
      </p:sp>
      <p:sp>
        <p:nvSpPr>
          <p:cNvPr id="3064" name="Google Shape;3064;p258"/>
          <p:cNvSpPr/>
          <p:nvPr/>
        </p:nvSpPr>
        <p:spPr>
          <a:xfrm>
            <a:off x="7914475" y="4017000"/>
            <a:ext cx="516300" cy="2067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065" name="Google Shape;3065;p258"/>
          <p:cNvSpPr/>
          <p:nvPr/>
        </p:nvSpPr>
        <p:spPr>
          <a:xfrm>
            <a:off x="1489500" y="4390050"/>
            <a:ext cx="651600" cy="2067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066" name="Google Shape;3066;p258"/>
          <p:cNvSpPr/>
          <p:nvPr/>
        </p:nvSpPr>
        <p:spPr>
          <a:xfrm>
            <a:off x="7910125" y="539600"/>
            <a:ext cx="344700" cy="344700"/>
          </a:xfrm>
          <a:prstGeom prst="rect">
            <a:avLst/>
          </a:prstGeom>
          <a:solidFill>
            <a:srgbClr val="A4FCC4">
              <a:alpha val="4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p2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TAKE THIS RESEARCH FURTHER?</a:t>
            </a:r>
            <a:endParaRPr/>
          </a:p>
        </p:txBody>
      </p:sp>
      <p:sp>
        <p:nvSpPr>
          <p:cNvPr id="3072" name="Google Shape;3072;p259"/>
          <p:cNvSpPr txBox="1">
            <a:spLocks noGrp="1"/>
          </p:cNvSpPr>
          <p:nvPr>
            <p:ph type="subTitle" idx="4294967295"/>
          </p:nvPr>
        </p:nvSpPr>
        <p:spPr>
          <a:xfrm>
            <a:off x="720000" y="1569150"/>
            <a:ext cx="7533600" cy="21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Expand data collection by using additional physiological measures, such as heart rate and movement data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Increase complexity of the model by considering a Convolution Neural Network (CNN) approach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Investigate if the recorded markers show patterns consistent with sleep disorders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Extend the research's applicability by translating findings into human clinical trials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Establish a baseline expectation of concordance between annotators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260"/>
          <p:cNvSpPr txBox="1">
            <a:spLocks noGrp="1"/>
          </p:cNvSpPr>
          <p:nvPr>
            <p:ph type="title"/>
          </p:nvPr>
        </p:nvSpPr>
        <p:spPr>
          <a:xfrm>
            <a:off x="713225" y="1161488"/>
            <a:ext cx="36447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Q&amp;A</a:t>
            </a:r>
            <a:endParaRPr sz="9000"/>
          </a:p>
        </p:txBody>
      </p:sp>
      <p:grpSp>
        <p:nvGrpSpPr>
          <p:cNvPr id="3078" name="Google Shape;3078;p260"/>
          <p:cNvGrpSpPr/>
          <p:nvPr/>
        </p:nvGrpSpPr>
        <p:grpSpPr>
          <a:xfrm>
            <a:off x="6168900" y="3830825"/>
            <a:ext cx="2975100" cy="1312800"/>
            <a:chOff x="6168900" y="3830825"/>
            <a:chExt cx="2975100" cy="1312800"/>
          </a:xfrm>
        </p:grpSpPr>
        <p:sp>
          <p:nvSpPr>
            <p:cNvPr id="3079" name="Google Shape;3079;p260"/>
            <p:cNvSpPr/>
            <p:nvPr/>
          </p:nvSpPr>
          <p:spPr>
            <a:xfrm>
              <a:off x="8233800" y="4233425"/>
              <a:ext cx="910200" cy="910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60"/>
            <p:cNvSpPr/>
            <p:nvPr/>
          </p:nvSpPr>
          <p:spPr>
            <a:xfrm>
              <a:off x="6168900" y="420177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60"/>
            <p:cNvSpPr/>
            <p:nvPr/>
          </p:nvSpPr>
          <p:spPr>
            <a:xfrm>
              <a:off x="6771600" y="3830825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60"/>
            <p:cNvSpPr/>
            <p:nvPr/>
          </p:nvSpPr>
          <p:spPr>
            <a:xfrm>
              <a:off x="7500900" y="4233425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3" name="Google Shape;3083;p260"/>
          <p:cNvGrpSpPr/>
          <p:nvPr/>
        </p:nvGrpSpPr>
        <p:grpSpPr>
          <a:xfrm>
            <a:off x="4637525" y="539500"/>
            <a:ext cx="1917600" cy="634800"/>
            <a:chOff x="4637525" y="539500"/>
            <a:chExt cx="1917600" cy="634800"/>
          </a:xfrm>
        </p:grpSpPr>
        <p:sp>
          <p:nvSpPr>
            <p:cNvPr id="3084" name="Google Shape;3084;p260"/>
            <p:cNvSpPr/>
            <p:nvPr/>
          </p:nvSpPr>
          <p:spPr>
            <a:xfrm>
              <a:off x="4637525" y="539500"/>
              <a:ext cx="13149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60"/>
            <p:cNvSpPr/>
            <p:nvPr/>
          </p:nvSpPr>
          <p:spPr>
            <a:xfrm>
              <a:off x="5952425" y="942100"/>
              <a:ext cx="6027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240"/>
          <p:cNvSpPr txBox="1">
            <a:spLocks noGrp="1"/>
          </p:cNvSpPr>
          <p:nvPr>
            <p:ph type="title"/>
          </p:nvPr>
        </p:nvSpPr>
        <p:spPr>
          <a:xfrm>
            <a:off x="3642600" y="1186650"/>
            <a:ext cx="55764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RATS AS A MODEL ORGANISM</a:t>
            </a:r>
            <a:endParaRPr/>
          </a:p>
        </p:txBody>
      </p:sp>
      <p:sp>
        <p:nvSpPr>
          <p:cNvPr id="2891" name="Google Shape;2891;p240"/>
          <p:cNvSpPr txBox="1">
            <a:spLocks noGrp="1"/>
          </p:cNvSpPr>
          <p:nvPr>
            <p:ph type="subTitle" idx="1"/>
          </p:nvPr>
        </p:nvSpPr>
        <p:spPr>
          <a:xfrm>
            <a:off x="3863875" y="1739250"/>
            <a:ext cx="45996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Translational research with rodents informs our understanding of human biology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high degree of genetic similarity between rats and humans, coupled with their quick and cost-effective reproduction cycle, make them perfectly suited for early stage pharmaceutical experimentation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Utilizing them allows us to easily assess drug efficacy and safety before human trials</a:t>
            </a:r>
            <a:endParaRPr/>
          </a:p>
        </p:txBody>
      </p:sp>
      <p:sp>
        <p:nvSpPr>
          <p:cNvPr id="2892" name="Google Shape;2892;p240"/>
          <p:cNvSpPr/>
          <p:nvPr/>
        </p:nvSpPr>
        <p:spPr>
          <a:xfrm>
            <a:off x="0" y="0"/>
            <a:ext cx="865500" cy="865500"/>
          </a:xfrm>
          <a:prstGeom prst="rect">
            <a:avLst/>
          </a:prstGeom>
          <a:solidFill>
            <a:srgbClr val="2361AE">
              <a:alpha val="72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240"/>
          <p:cNvSpPr/>
          <p:nvPr/>
        </p:nvSpPr>
        <p:spPr>
          <a:xfrm>
            <a:off x="865500" y="865500"/>
            <a:ext cx="513900" cy="1962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240"/>
          <p:cNvSpPr/>
          <p:nvPr/>
        </p:nvSpPr>
        <p:spPr>
          <a:xfrm>
            <a:off x="7948200" y="539500"/>
            <a:ext cx="330300" cy="3303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240"/>
          <p:cNvSpPr/>
          <p:nvPr/>
        </p:nvSpPr>
        <p:spPr>
          <a:xfrm>
            <a:off x="2889600" y="4352725"/>
            <a:ext cx="865500" cy="790800"/>
          </a:xfrm>
          <a:prstGeom prst="rect">
            <a:avLst/>
          </a:prstGeom>
          <a:solidFill>
            <a:srgbClr val="2361AE">
              <a:alpha val="72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240"/>
          <p:cNvSpPr/>
          <p:nvPr/>
        </p:nvSpPr>
        <p:spPr>
          <a:xfrm>
            <a:off x="3755100" y="4352725"/>
            <a:ext cx="1462200" cy="2568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7" name="Google Shape;289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50" y="534737"/>
            <a:ext cx="3365999" cy="392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241"/>
          <p:cNvSpPr txBox="1">
            <a:spLocks noGrp="1"/>
          </p:cNvSpPr>
          <p:nvPr>
            <p:ph type="title"/>
          </p:nvPr>
        </p:nvSpPr>
        <p:spPr>
          <a:xfrm>
            <a:off x="2657550" y="3302900"/>
            <a:ext cx="5957100" cy="9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latin typeface="Exo"/>
                <a:ea typeface="Exo"/>
                <a:cs typeface="Exo"/>
                <a:sym typeface="Exo"/>
              </a:rPr>
              <a:t>How do we research sleep with rats?</a:t>
            </a:r>
            <a:endParaRPr sz="5300">
              <a:latin typeface="Exo"/>
              <a:ea typeface="Exo"/>
              <a:cs typeface="Exo"/>
              <a:sym typeface="Exo"/>
            </a:endParaRPr>
          </a:p>
        </p:txBody>
      </p:sp>
      <p:grpSp>
        <p:nvGrpSpPr>
          <p:cNvPr id="2903" name="Google Shape;2903;p241"/>
          <p:cNvGrpSpPr/>
          <p:nvPr/>
        </p:nvGrpSpPr>
        <p:grpSpPr>
          <a:xfrm>
            <a:off x="5070125" y="0"/>
            <a:ext cx="4073875" cy="1205700"/>
            <a:chOff x="5070125" y="0"/>
            <a:chExt cx="4073875" cy="1205700"/>
          </a:xfrm>
        </p:grpSpPr>
        <p:sp>
          <p:nvSpPr>
            <p:cNvPr id="2904" name="Google Shape;2904;p241"/>
            <p:cNvSpPr/>
            <p:nvPr/>
          </p:nvSpPr>
          <p:spPr>
            <a:xfrm>
              <a:off x="8233800" y="0"/>
              <a:ext cx="910200" cy="910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41"/>
            <p:cNvSpPr/>
            <p:nvPr/>
          </p:nvSpPr>
          <p:spPr>
            <a:xfrm>
              <a:off x="7631100" y="910200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41"/>
            <p:cNvSpPr/>
            <p:nvPr/>
          </p:nvSpPr>
          <p:spPr>
            <a:xfrm>
              <a:off x="6385025" y="507600"/>
              <a:ext cx="1246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41"/>
            <p:cNvSpPr/>
            <p:nvPr/>
          </p:nvSpPr>
          <p:spPr>
            <a:xfrm>
              <a:off x="5652125" y="9102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41"/>
            <p:cNvSpPr/>
            <p:nvPr/>
          </p:nvSpPr>
          <p:spPr>
            <a:xfrm>
              <a:off x="5070125" y="50"/>
              <a:ext cx="1314900" cy="910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9" name="Google Shape;2909;p241"/>
          <p:cNvSpPr/>
          <p:nvPr/>
        </p:nvSpPr>
        <p:spPr>
          <a:xfrm>
            <a:off x="713225" y="2576400"/>
            <a:ext cx="1246200" cy="4026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242"/>
          <p:cNvSpPr txBox="1">
            <a:spLocks noGrp="1"/>
          </p:cNvSpPr>
          <p:nvPr>
            <p:ph type="title"/>
          </p:nvPr>
        </p:nvSpPr>
        <p:spPr>
          <a:xfrm>
            <a:off x="310525" y="617450"/>
            <a:ext cx="6276600" cy="7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AN EEG?</a:t>
            </a:r>
            <a:endParaRPr sz="3000"/>
          </a:p>
        </p:txBody>
      </p:sp>
      <p:sp>
        <p:nvSpPr>
          <p:cNvPr id="2915" name="Google Shape;2915;p242"/>
          <p:cNvSpPr/>
          <p:nvPr/>
        </p:nvSpPr>
        <p:spPr>
          <a:xfrm>
            <a:off x="6238200" y="0"/>
            <a:ext cx="1522800" cy="539400"/>
          </a:xfrm>
          <a:prstGeom prst="rect">
            <a:avLst/>
          </a:prstGeom>
          <a:solidFill>
            <a:srgbClr val="A4FCC4">
              <a:alpha val="67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242"/>
          <p:cNvSpPr/>
          <p:nvPr/>
        </p:nvSpPr>
        <p:spPr>
          <a:xfrm>
            <a:off x="7761000" y="539500"/>
            <a:ext cx="415800" cy="301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242"/>
          <p:cNvSpPr/>
          <p:nvPr/>
        </p:nvSpPr>
        <p:spPr>
          <a:xfrm>
            <a:off x="8176800" y="841000"/>
            <a:ext cx="779100" cy="7791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242"/>
          <p:cNvSpPr txBox="1">
            <a:spLocks noGrp="1"/>
          </p:cNvSpPr>
          <p:nvPr>
            <p:ph type="subTitle" idx="4294967295"/>
          </p:nvPr>
        </p:nvSpPr>
        <p:spPr>
          <a:xfrm>
            <a:off x="2878950" y="1625150"/>
            <a:ext cx="5872200" cy="16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Short for Electroencephalography, EEG is a technique for monitoring electrical brain activity in real-time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method is effective in helping identify the distinct stages of sleep cycles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EEG has proven itself highly useful in the diagnosis of sleep disorders and epilepsy</a:t>
            </a:r>
            <a:endParaRPr sz="1500"/>
          </a:p>
        </p:txBody>
      </p:sp>
      <p:pic>
        <p:nvPicPr>
          <p:cNvPr id="2919" name="Google Shape;2919;p242"/>
          <p:cNvPicPr preferRelativeResize="0"/>
          <p:nvPr/>
        </p:nvPicPr>
        <p:blipFill rotWithShape="1">
          <a:blip r:embed="rId3">
            <a:alphaModFix/>
          </a:blip>
          <a:srcRect l="21305" t="2114" r="21789"/>
          <a:stretch/>
        </p:blipFill>
        <p:spPr>
          <a:xfrm>
            <a:off x="6587125" y="3305575"/>
            <a:ext cx="2137874" cy="161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242"/>
          <p:cNvPicPr preferRelativeResize="0"/>
          <p:nvPr/>
        </p:nvPicPr>
        <p:blipFill rotWithShape="1">
          <a:blip r:embed="rId4">
            <a:alphaModFix/>
          </a:blip>
          <a:srcRect t="33772" b="36534"/>
          <a:stretch/>
        </p:blipFill>
        <p:spPr>
          <a:xfrm>
            <a:off x="310525" y="1655475"/>
            <a:ext cx="2573000" cy="16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Google Shape;2925;p2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PROCESS AN EEG INTO MEANINGFUL INFORMATION?</a:t>
            </a:r>
            <a:endParaRPr/>
          </a:p>
        </p:txBody>
      </p:sp>
      <p:sp>
        <p:nvSpPr>
          <p:cNvPr id="2926" name="Google Shape;2926;p243"/>
          <p:cNvSpPr txBox="1"/>
          <p:nvPr/>
        </p:nvSpPr>
        <p:spPr>
          <a:xfrm>
            <a:off x="154875" y="1598350"/>
            <a:ext cx="5750700" cy="17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"/>
              <a:buChar char="●"/>
            </a:pPr>
            <a:r>
              <a:rPr lang="en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As it currently stands, we have to employ a dedicated expert to manually annotate an EEG chart</a:t>
            </a:r>
            <a:endParaRPr>
              <a:solidFill>
                <a:srgbClr val="FFFFFF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"/>
              <a:buChar char="●"/>
            </a:pPr>
            <a:r>
              <a:rPr lang="en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This is both resource-intensive and time-consuming</a:t>
            </a:r>
            <a:endParaRPr>
              <a:solidFill>
                <a:srgbClr val="FFFFFF"/>
              </a:solidFill>
              <a:latin typeface="Exo"/>
              <a:ea typeface="Exo"/>
              <a:cs typeface="Exo"/>
              <a:sym typeface="Ex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xo"/>
              <a:buChar char="●"/>
            </a:pPr>
            <a:r>
              <a:rPr lang="en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rPr>
              <a:t>With an obvious need for a more scalable and cost-effective solution, we aim to develop an automated system for efficient EEG data processing</a:t>
            </a:r>
            <a:endParaRPr>
              <a:solidFill>
                <a:srgbClr val="FFFFFF"/>
              </a:solidFill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927" name="Google Shape;2927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75" y="1524252"/>
            <a:ext cx="3130050" cy="209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p244"/>
          <p:cNvSpPr txBox="1">
            <a:spLocks noGrp="1"/>
          </p:cNvSpPr>
          <p:nvPr>
            <p:ph type="subTitle" idx="6"/>
          </p:nvPr>
        </p:nvSpPr>
        <p:spPr>
          <a:xfrm>
            <a:off x="852400" y="297425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1"/>
              <a:t>ACADEMIA</a:t>
            </a:r>
            <a:endParaRPr sz="1900" i="1"/>
          </a:p>
        </p:txBody>
      </p:sp>
      <p:sp>
        <p:nvSpPr>
          <p:cNvPr id="2933" name="Google Shape;2933;p2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2934" name="Google Shape;2934;p244"/>
          <p:cNvSpPr txBox="1">
            <a:spLocks noGrp="1"/>
          </p:cNvSpPr>
          <p:nvPr>
            <p:ph type="subTitle" idx="1"/>
          </p:nvPr>
        </p:nvSpPr>
        <p:spPr>
          <a:xfrm>
            <a:off x="852400" y="182675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Targeted drug development by understanding the impact of medications on different sleep stages</a:t>
            </a:r>
            <a:endParaRPr sz="1300"/>
          </a:p>
        </p:txBody>
      </p:sp>
      <p:sp>
        <p:nvSpPr>
          <p:cNvPr id="2935" name="Google Shape;2935;p244"/>
          <p:cNvSpPr txBox="1">
            <a:spLocks noGrp="1"/>
          </p:cNvSpPr>
          <p:nvPr>
            <p:ph type="subTitle" idx="2"/>
          </p:nvPr>
        </p:nvSpPr>
        <p:spPr>
          <a:xfrm>
            <a:off x="5254700" y="182675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Enables better and more accurate diagnoses for sleep disorders, leading to improved patient outcomes and reduced inpatient hospitalizations</a:t>
            </a:r>
            <a:endParaRPr sz="1300"/>
          </a:p>
        </p:txBody>
      </p:sp>
      <p:sp>
        <p:nvSpPr>
          <p:cNvPr id="2936" name="Google Shape;2936;p244"/>
          <p:cNvSpPr txBox="1">
            <a:spLocks noGrp="1"/>
          </p:cNvSpPr>
          <p:nvPr>
            <p:ph type="subTitle" idx="3"/>
          </p:nvPr>
        </p:nvSpPr>
        <p:spPr>
          <a:xfrm>
            <a:off x="852400" y="341455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Give rise to new data collection techniques and deeper insights into animal behavior and its modification by environmental and genetic factors</a:t>
            </a:r>
            <a:endParaRPr sz="1300"/>
          </a:p>
        </p:txBody>
      </p:sp>
      <p:sp>
        <p:nvSpPr>
          <p:cNvPr id="2937" name="Google Shape;2937;p244"/>
          <p:cNvSpPr txBox="1">
            <a:spLocks noGrp="1"/>
          </p:cNvSpPr>
          <p:nvPr>
            <p:ph type="subTitle" idx="5"/>
          </p:nvPr>
        </p:nvSpPr>
        <p:spPr>
          <a:xfrm>
            <a:off x="852386" y="1386450"/>
            <a:ext cx="33672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1"/>
              <a:t>PHARMACEUTICAL INDUSTRY</a:t>
            </a:r>
            <a:endParaRPr sz="1900" i="1"/>
          </a:p>
        </p:txBody>
      </p:sp>
      <p:sp>
        <p:nvSpPr>
          <p:cNvPr id="2938" name="Google Shape;2938;p244"/>
          <p:cNvSpPr txBox="1">
            <a:spLocks noGrp="1"/>
          </p:cNvSpPr>
          <p:nvPr>
            <p:ph type="subTitle" idx="7"/>
          </p:nvPr>
        </p:nvSpPr>
        <p:spPr>
          <a:xfrm>
            <a:off x="5254700" y="138645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i="1"/>
              <a:t>HOSPITALS</a:t>
            </a:r>
            <a:endParaRPr sz="1900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245"/>
          <p:cNvSpPr txBox="1">
            <a:spLocks noGrp="1"/>
          </p:cNvSpPr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latin typeface="Exo"/>
                <a:ea typeface="Exo"/>
                <a:cs typeface="Exo"/>
                <a:sym typeface="Exo"/>
              </a:rPr>
              <a:t>THE DATA</a:t>
            </a:r>
            <a:endParaRPr sz="64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246"/>
          <p:cNvSpPr txBox="1">
            <a:spLocks noGrp="1"/>
          </p:cNvSpPr>
          <p:nvPr>
            <p:ph type="title"/>
          </p:nvPr>
        </p:nvSpPr>
        <p:spPr>
          <a:xfrm>
            <a:off x="720000" y="42093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DATA</a:t>
            </a:r>
            <a:endParaRPr/>
          </a:p>
        </p:txBody>
      </p:sp>
      <p:sp>
        <p:nvSpPr>
          <p:cNvPr id="2949" name="Google Shape;2949;p246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Uncertainty in reading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Almost no spatial resolution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246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Single-Channel EEG</a:t>
            </a:r>
            <a:endParaRPr/>
          </a:p>
        </p:txBody>
      </p:sp>
      <p:pic>
        <p:nvPicPr>
          <p:cNvPr id="2951" name="Google Shape;2951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025" y="755174"/>
            <a:ext cx="4510175" cy="31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974</Words>
  <Application>Microsoft Macintosh PowerPoint</Application>
  <PresentationFormat>On-screen Show (16:9)</PresentationFormat>
  <Paragraphs>99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Raleway</vt:lpstr>
      <vt:lpstr>Nunito Light</vt:lpstr>
      <vt:lpstr>Arial</vt:lpstr>
      <vt:lpstr>Exo</vt:lpstr>
      <vt:lpstr>PT Sans</vt:lpstr>
      <vt:lpstr>Roboto</vt:lpstr>
      <vt:lpstr>Simple Light</vt:lpstr>
      <vt:lpstr>Digital Transformation of Information Pitch Deck by Slidesgo</vt:lpstr>
      <vt:lpstr>Digital Transformation of Information Pitch Deck by Slidesgo</vt:lpstr>
      <vt:lpstr>Digital Transformation of Information Pitch Deck by Slidesgo</vt:lpstr>
      <vt:lpstr>Digital Transformation of Information Pitch Deck by Slidesgo</vt:lpstr>
      <vt:lpstr>Digital Transformation of Information Pitch Deck by Slidesgo</vt:lpstr>
      <vt:lpstr>Digital Transformation of Information Pitch Deck by Slidesgo</vt:lpstr>
      <vt:lpstr>Digital Transformation of Information Pitch Deck by Slidesgo</vt:lpstr>
      <vt:lpstr>Digital Transformation of Information Pitch Deck by Slidesgo</vt:lpstr>
      <vt:lpstr>Digital Transformation of Information Pitch Deck by Slidesgo</vt:lpstr>
      <vt:lpstr>BIG DATA HEALTH SCIENCE CASE COMPETITION</vt:lpstr>
      <vt:lpstr>PROBLEM STATEMENT</vt:lpstr>
      <vt:lpstr>RATS AS A MODEL ORGANISM</vt:lpstr>
      <vt:lpstr>How do we research sleep with rats?</vt:lpstr>
      <vt:lpstr>WHAT IS AN EEG?</vt:lpstr>
      <vt:lpstr>HOW DO WE PROCESS AN EEG INTO MEANINGFUL INFORMATION?</vt:lpstr>
      <vt:lpstr>APPLICATIONS</vt:lpstr>
      <vt:lpstr>THE DATA</vt:lpstr>
      <vt:lpstr>LIMITATIONS OF THE DATA</vt:lpstr>
      <vt:lpstr>LIMITATIONS OF THE DATA</vt:lpstr>
      <vt:lpstr>DATA PROCESSING</vt:lpstr>
      <vt:lpstr>DATA PROCESSING</vt:lpstr>
      <vt:lpstr>DATA PROCESSING</vt:lpstr>
      <vt:lpstr>DATA PROCESSING</vt:lpstr>
      <vt:lpstr>DATA PROCESSING</vt:lpstr>
      <vt:lpstr>OUR MODEL</vt:lpstr>
      <vt:lpstr>EVALUATION</vt:lpstr>
      <vt:lpstr>PowerPoint Presentation</vt:lpstr>
      <vt:lpstr>RESULTS</vt:lpstr>
      <vt:lpstr>PowerPoint Presentation</vt:lpstr>
      <vt:lpstr>HOW CAN WE TAKE THIS RESEARCH FURTHER?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HEALTH SCIENCE CASE COMPETITION</dc:title>
  <cp:lastModifiedBy>Alec Buetow</cp:lastModifiedBy>
  <cp:revision>1</cp:revision>
  <dcterms:modified xsi:type="dcterms:W3CDTF">2024-01-27T23:34:40Z</dcterms:modified>
</cp:coreProperties>
</file>